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>
  <p:sldMasterIdLst>
    <p:sldMasterId id="2147483648" r:id="rId1"/>
  </p:sldMasterIdLst>
  <p:notesMasterIdLst>
    <p:notesMasterId r:id="rId33"/>
  </p:notesMasterIdLst>
  <p:handoutMasterIdLst>
    <p:handoutMasterId r:id="rId34"/>
  </p:handoutMasterIdLst>
  <p:sldIdLst>
    <p:sldId id="640" r:id="rId2"/>
    <p:sldId id="641" r:id="rId3"/>
    <p:sldId id="642" r:id="rId4"/>
    <p:sldId id="643" r:id="rId5"/>
    <p:sldId id="644" r:id="rId6"/>
    <p:sldId id="646" r:id="rId7"/>
    <p:sldId id="645" r:id="rId8"/>
    <p:sldId id="648" r:id="rId9"/>
    <p:sldId id="647" r:id="rId10"/>
    <p:sldId id="649" r:id="rId11"/>
    <p:sldId id="650" r:id="rId12"/>
    <p:sldId id="651" r:id="rId13"/>
    <p:sldId id="652" r:id="rId14"/>
    <p:sldId id="654" r:id="rId15"/>
    <p:sldId id="656" r:id="rId16"/>
    <p:sldId id="653" r:id="rId17"/>
    <p:sldId id="655" r:id="rId18"/>
    <p:sldId id="657" r:id="rId19"/>
    <p:sldId id="658" r:id="rId20"/>
    <p:sldId id="660" r:id="rId21"/>
    <p:sldId id="659" r:id="rId22"/>
    <p:sldId id="665" r:id="rId23"/>
    <p:sldId id="666" r:id="rId24"/>
    <p:sldId id="667" r:id="rId25"/>
    <p:sldId id="669" r:id="rId26"/>
    <p:sldId id="670" r:id="rId27"/>
    <p:sldId id="633" r:id="rId28"/>
    <p:sldId id="636" r:id="rId29"/>
    <p:sldId id="635" r:id="rId30"/>
    <p:sldId id="634" r:id="rId31"/>
    <p:sldId id="639" r:id="rId32"/>
  </p:sldIdLst>
  <p:sldSz cx="14400213" cy="7559675"/>
  <p:notesSz cx="6735763" cy="9866313"/>
  <p:defaultTextStyle>
    <a:defPPr>
      <a:defRPr lang="ja-JP"/>
    </a:defPPr>
    <a:lvl1pPr marL="0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1pPr>
    <a:lvl2pPr marL="526939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2pPr>
    <a:lvl3pPr marL="1053876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3pPr>
    <a:lvl4pPr marL="1580814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4pPr>
    <a:lvl5pPr marL="2107749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5pPr>
    <a:lvl6pPr marL="2634687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6pPr>
    <a:lvl7pPr marL="3161626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7pPr>
    <a:lvl8pPr marL="3688564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8pPr>
    <a:lvl9pPr marL="4215501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セクションTop" id="{61C9A6AD-B2A0-DB44-929E-77AA199C7564}">
          <p14:sldIdLst>
            <p14:sldId id="640"/>
            <p14:sldId id="641"/>
            <p14:sldId id="642"/>
            <p14:sldId id="643"/>
            <p14:sldId id="644"/>
            <p14:sldId id="646"/>
            <p14:sldId id="645"/>
            <p14:sldId id="648"/>
            <p14:sldId id="647"/>
            <p14:sldId id="649"/>
            <p14:sldId id="650"/>
            <p14:sldId id="651"/>
            <p14:sldId id="652"/>
            <p14:sldId id="654"/>
            <p14:sldId id="656"/>
            <p14:sldId id="653"/>
            <p14:sldId id="655"/>
            <p14:sldId id="657"/>
            <p14:sldId id="658"/>
            <p14:sldId id="660"/>
            <p14:sldId id="659"/>
            <p14:sldId id="665"/>
            <p14:sldId id="666"/>
            <p14:sldId id="667"/>
            <p14:sldId id="669"/>
            <p14:sldId id="670"/>
            <p14:sldId id="633"/>
            <p14:sldId id="636"/>
            <p14:sldId id="635"/>
            <p14:sldId id="634"/>
            <p14:sldId id="639"/>
          </p14:sldIdLst>
        </p14:section>
        <p14:section name="アイコン" id="{E6A61129-24E8-BE4F-97F7-218E9035C89D}">
          <p14:sldIdLst/>
        </p14:section>
        <p14:section name="デザインパターン1" id="{80389D73-F888-1C43-8A49-7AFEF2759244}">
          <p14:sldIdLst/>
        </p14:section>
      </p14:sectionLst>
    </p:ext>
    <p:ext uri="{EFAFB233-063F-42B5-8137-9DF3F51BA10A}">
      <p15:sldGuideLst xmlns:p15="http://schemas.microsoft.com/office/powerpoint/2012/main">
        <p15:guide id="1" pos="4535" userDrawn="1">
          <p15:clr>
            <a:srgbClr val="A4A3A4"/>
          </p15:clr>
        </p15:guide>
        <p15:guide id="2" orient="horz" pos="238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100"/>
    <a:srgbClr val="FF6A04"/>
    <a:srgbClr val="E7F402"/>
    <a:srgbClr val="E2EE02"/>
    <a:srgbClr val="EAF500"/>
    <a:srgbClr val="DCF502"/>
    <a:srgbClr val="E4FF00"/>
    <a:srgbClr val="E3FF19"/>
    <a:srgbClr val="EEFF3B"/>
    <a:srgbClr val="DCFF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中間スタイル 2 - アクセント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中間スタイル 2 - アクセント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中間スタイル 2 - アクセント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E9639D4-E3E2-4D34-9284-5A2195B3D0D7}" styleName="スタイル (淡色)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F2DE63D5-997A-4646-A377-4702673A728D}" styleName="淡色スタイル 2 - アクセント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2A488322-F2BA-4B5B-9748-0D474271808F}" styleName="中間スタイル 3 - アクセント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B9631B5-78F2-41C9-869B-9F39066F8104}" styleName="中間スタイル 3 - アクセント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6E25E649-3F16-4E02-A733-19D2CDBF48F0}" styleName="中間スタイル 3 - アクセント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中間スタイル 3 - アクセント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4C1A8A3-306A-4EB7-A6B1-4F7E0EB9C5D6}" styleName="中間スタイル 3 - アクセント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3C2FFA5D-87B4-456A-9821-1D502468CF0F}" styleName="テーマ スタイル 1 - アクセント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17292A2E-F333-43FB-9621-5CBBE7FDCDCB}" styleName="淡色スタイル 2 - アクセント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125E5076-3810-47DD-B79F-674D7AD40C01}" styleName="濃色スタイル 1 - アクセント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濃色スタイル 1 - アクセント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濃色スタイル 1 - アクセント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濃色スタイル 1 - アクセント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濃色スタイル 1 - アクセント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濃色スタイル 1 - アクセント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スタイル (濃色)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75DCB02-9BB8-47FD-8907-85C794F793BA}" styleName="テーマ スタイル 1 - アクセント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テーマ スタイル 1 - アクセント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D113A9D2-9D6B-4929-AA2D-F23B5EE8CBE7}" styleName="テーマ スタイル 2 - アクセント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テーマ スタイル 2 - アクセント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06799F8-075E-4A3A-A7F6-7FBC6576F1A4}" styleName="テーマ スタイル 2 - アクセント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テーマ スタイル 2 - アクセント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テーマ スタイル 2 - アクセント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38B1855-1B75-4FBE-930C-398BA8C253C6}" styleName="テーマ スタイル 2 - アクセント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9012ECD-51FC-41F1-AA8D-1B2483CD663E}" styleName="淡色スタイル 2 - アクセント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淡色スタイル 2 - アクセント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5A111915-BE36-4E01-A7E5-04B1672EAD32}" styleName="淡色スタイル 2 - アクセント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淡色スタイル 2 - アクセント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1E171933-4619-4E11-9A3F-F7608DF75F80}" styleName="中間スタイル 1 - アクセント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B301B821-A1FF-4177-AEE7-76D212191A09}" styleName="中間スタイル 1 - アクセント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CF1AB2-1976-4502-BF36-3FF5EA218861}" styleName="中間スタイル 4 - アクセント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22838BEF-8BB2-4498-84A7-C5851F593DF1}" styleName="中間スタイル 4 - アクセント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D7AC3CCA-C797-4891-BE02-D94E43425B78}" styleName="スタイル (中間)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768"/>
    <p:restoredTop sz="97146" autoAdjust="0"/>
  </p:normalViewPr>
  <p:slideViewPr>
    <p:cSldViewPr snapToGrid="0">
      <p:cViewPr varScale="1">
        <p:scale>
          <a:sx n="95" d="100"/>
          <a:sy n="95" d="100"/>
        </p:scale>
        <p:origin x="224" y="1440"/>
      </p:cViewPr>
      <p:guideLst>
        <p:guide pos="4535"/>
        <p:guide orient="horz" pos="238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112" d="100"/>
          <a:sy n="112" d="100"/>
        </p:scale>
        <p:origin x="3256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>
            <a:extLst>
              <a:ext uri="{FF2B5EF4-FFF2-40B4-BE49-F238E27FC236}">
                <a16:creationId xmlns:a16="http://schemas.microsoft.com/office/drawing/2014/main" id="{F5D1AAA3-AA08-F745-9F50-9BB7CED7FB1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9413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E5D5B650-32D0-6644-BB07-29570878D8C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14763" y="0"/>
            <a:ext cx="2919412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EC1F04-A1CF-A64F-8670-D4A663991F5F}" type="datetimeFigureOut">
              <a:t>2025/4/14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FC5E0DF9-48A5-7741-B469-7FCD34F6F5E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371013"/>
            <a:ext cx="2919413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F774B3AD-22CD-B84F-AF1E-405F037FA6C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14763" y="9371013"/>
            <a:ext cx="2919412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C5AB1D-5A35-1443-B810-ADA6050693FF}" type="slidenum"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058391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15373" y="0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F4AC06-B0E3-4F8D-B03B-27FBE5868222}" type="datetimeFigureOut">
              <a:rPr kumimoji="1" lang="ja-JP" altLang="en-US" smtClean="0"/>
              <a:t>2025/4/14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-155575" y="739775"/>
            <a:ext cx="7046913" cy="37004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73577" y="4686499"/>
            <a:ext cx="5388610" cy="443984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9371285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15373" y="9371285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855A08-8B34-4AA2-8CF3-67BC4436DB0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622423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1pPr>
    <a:lvl2pPr marL="526939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2pPr>
    <a:lvl3pPr marL="1053876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3pPr>
    <a:lvl4pPr marL="1580814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4pPr>
    <a:lvl5pPr marL="2107749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5pPr>
    <a:lvl6pPr marL="2634687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6pPr>
    <a:lvl7pPr marL="3161626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7pPr>
    <a:lvl8pPr marL="3688564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8pPr>
    <a:lvl9pPr marL="4215501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136523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137521" y="4857800"/>
            <a:ext cx="12240182" cy="1501434"/>
          </a:xfrm>
        </p:spPr>
        <p:txBody>
          <a:bodyPr anchor="t"/>
          <a:lstStyle>
            <a:lvl1pPr algn="l">
              <a:defRPr sz="4410" b="1" cap="all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1137521" y="3204116"/>
            <a:ext cx="12240182" cy="1653678"/>
          </a:xfrm>
        </p:spPr>
        <p:txBody>
          <a:bodyPr anchor="b"/>
          <a:lstStyle>
            <a:lvl1pPr marL="0" indent="0">
              <a:buNone/>
              <a:defRPr sz="2205">
                <a:solidFill>
                  <a:schemeClr val="tx1">
                    <a:tint val="75000"/>
                  </a:schemeClr>
                </a:solidFill>
              </a:defRPr>
            </a:lvl1pPr>
            <a:lvl2pPr marL="50393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86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79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72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65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58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520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45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160134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720014" y="1763931"/>
            <a:ext cx="6360094" cy="4989035"/>
          </a:xfrm>
        </p:spPr>
        <p:txBody>
          <a:bodyPr/>
          <a:lstStyle>
            <a:lvl1pPr>
              <a:defRPr sz="3087"/>
            </a:lvl1pPr>
            <a:lvl2pPr>
              <a:defRPr sz="2646"/>
            </a:lvl2pPr>
            <a:lvl3pPr>
              <a:defRPr sz="2205"/>
            </a:lvl3pPr>
            <a:lvl4pPr>
              <a:defRPr sz="1984"/>
            </a:lvl4pPr>
            <a:lvl5pPr>
              <a:defRPr sz="1984"/>
            </a:lvl5pPr>
            <a:lvl6pPr>
              <a:defRPr sz="1984"/>
            </a:lvl6pPr>
            <a:lvl7pPr>
              <a:defRPr sz="1984"/>
            </a:lvl7pPr>
            <a:lvl8pPr>
              <a:defRPr sz="1984"/>
            </a:lvl8pPr>
            <a:lvl9pPr>
              <a:defRPr sz="1984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7320109" y="1763931"/>
            <a:ext cx="6360094" cy="4989035"/>
          </a:xfrm>
        </p:spPr>
        <p:txBody>
          <a:bodyPr/>
          <a:lstStyle>
            <a:lvl1pPr>
              <a:defRPr sz="3087"/>
            </a:lvl1pPr>
            <a:lvl2pPr>
              <a:defRPr sz="2646"/>
            </a:lvl2pPr>
            <a:lvl3pPr>
              <a:defRPr sz="2205"/>
            </a:lvl3pPr>
            <a:lvl4pPr>
              <a:defRPr sz="1984"/>
            </a:lvl4pPr>
            <a:lvl5pPr>
              <a:defRPr sz="1984"/>
            </a:lvl5pPr>
            <a:lvl6pPr>
              <a:defRPr sz="1984"/>
            </a:lvl6pPr>
            <a:lvl7pPr>
              <a:defRPr sz="1984"/>
            </a:lvl7pPr>
            <a:lvl8pPr>
              <a:defRPr sz="1984"/>
            </a:lvl8pPr>
            <a:lvl9pPr>
              <a:defRPr sz="1984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724093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720015" y="1692178"/>
            <a:ext cx="6362594" cy="705219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32" indent="0">
              <a:buNone/>
              <a:defRPr sz="2205" b="1"/>
            </a:lvl2pPr>
            <a:lvl3pPr marL="1007863" indent="0">
              <a:buNone/>
              <a:defRPr sz="1984" b="1"/>
            </a:lvl3pPr>
            <a:lvl4pPr marL="1511794" indent="0">
              <a:buNone/>
              <a:defRPr sz="1764" b="1"/>
            </a:lvl4pPr>
            <a:lvl5pPr marL="2015724" indent="0">
              <a:buNone/>
              <a:defRPr sz="1764" b="1"/>
            </a:lvl5pPr>
            <a:lvl6pPr marL="2519656" indent="0">
              <a:buNone/>
              <a:defRPr sz="1764" b="1"/>
            </a:lvl6pPr>
            <a:lvl7pPr marL="3023588" indent="0">
              <a:buNone/>
              <a:defRPr sz="1764" b="1"/>
            </a:lvl7pPr>
            <a:lvl8pPr marL="3527520" indent="0">
              <a:buNone/>
              <a:defRPr sz="1764" b="1"/>
            </a:lvl8pPr>
            <a:lvl9pPr marL="4031451" indent="0">
              <a:buNone/>
              <a:defRPr sz="1764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720015" y="2397399"/>
            <a:ext cx="6362594" cy="4355563"/>
          </a:xfrm>
        </p:spPr>
        <p:txBody>
          <a:bodyPr/>
          <a:lstStyle>
            <a:lvl1pPr>
              <a:defRPr sz="2646"/>
            </a:lvl1pPr>
            <a:lvl2pPr>
              <a:defRPr sz="2205"/>
            </a:lvl2pPr>
            <a:lvl3pPr>
              <a:defRPr sz="1984"/>
            </a:lvl3pPr>
            <a:lvl4pPr>
              <a:defRPr sz="1764"/>
            </a:lvl4pPr>
            <a:lvl5pPr>
              <a:defRPr sz="1764"/>
            </a:lvl5pPr>
            <a:lvl6pPr>
              <a:defRPr sz="1764"/>
            </a:lvl6pPr>
            <a:lvl7pPr>
              <a:defRPr sz="1764"/>
            </a:lvl7pPr>
            <a:lvl8pPr>
              <a:defRPr sz="1764"/>
            </a:lvl8pPr>
            <a:lvl9pPr>
              <a:defRPr sz="1764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7315112" y="1692178"/>
            <a:ext cx="6365097" cy="705219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32" indent="0">
              <a:buNone/>
              <a:defRPr sz="2205" b="1"/>
            </a:lvl2pPr>
            <a:lvl3pPr marL="1007863" indent="0">
              <a:buNone/>
              <a:defRPr sz="1984" b="1"/>
            </a:lvl3pPr>
            <a:lvl4pPr marL="1511794" indent="0">
              <a:buNone/>
              <a:defRPr sz="1764" b="1"/>
            </a:lvl4pPr>
            <a:lvl5pPr marL="2015724" indent="0">
              <a:buNone/>
              <a:defRPr sz="1764" b="1"/>
            </a:lvl5pPr>
            <a:lvl6pPr marL="2519656" indent="0">
              <a:buNone/>
              <a:defRPr sz="1764" b="1"/>
            </a:lvl6pPr>
            <a:lvl7pPr marL="3023588" indent="0">
              <a:buNone/>
              <a:defRPr sz="1764" b="1"/>
            </a:lvl7pPr>
            <a:lvl8pPr marL="3527520" indent="0">
              <a:buNone/>
              <a:defRPr sz="1764" b="1"/>
            </a:lvl8pPr>
            <a:lvl9pPr marL="4031451" indent="0">
              <a:buNone/>
              <a:defRPr sz="1764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7315112" y="2397399"/>
            <a:ext cx="6365097" cy="4355563"/>
          </a:xfrm>
        </p:spPr>
        <p:txBody>
          <a:bodyPr/>
          <a:lstStyle>
            <a:lvl1pPr>
              <a:defRPr sz="2646"/>
            </a:lvl1pPr>
            <a:lvl2pPr>
              <a:defRPr sz="2205"/>
            </a:lvl2pPr>
            <a:lvl3pPr>
              <a:defRPr sz="1984"/>
            </a:lvl3pPr>
            <a:lvl4pPr>
              <a:defRPr sz="1764"/>
            </a:lvl4pPr>
            <a:lvl5pPr>
              <a:defRPr sz="1764"/>
            </a:lvl5pPr>
            <a:lvl6pPr>
              <a:defRPr sz="1764"/>
            </a:lvl6pPr>
            <a:lvl7pPr>
              <a:defRPr sz="1764"/>
            </a:lvl7pPr>
            <a:lvl8pPr>
              <a:defRPr sz="1764"/>
            </a:lvl8pPr>
            <a:lvl9pPr>
              <a:defRPr sz="1764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354330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603714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7A6BA333-BDC2-A4E6-62A5-9B8877F690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5309995E-1049-4A74-C8B6-59A8C84B36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43F90042-C944-9167-8BA2-AD7C0FAA3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10" name="タイトル 9">
            <a:extLst>
              <a:ext uri="{FF2B5EF4-FFF2-40B4-BE49-F238E27FC236}">
                <a16:creationId xmlns:a16="http://schemas.microsoft.com/office/drawing/2014/main" id="{835A3E48-D479-FCDC-C4F9-8BC82AB35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0350251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82" userDrawn="1">
          <p15:clr>
            <a:srgbClr val="FBAE40"/>
          </p15:clr>
        </p15:guide>
        <p15:guide id="2" pos="4536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0017" y="300987"/>
            <a:ext cx="4737570" cy="1280945"/>
          </a:xfrm>
        </p:spPr>
        <p:txBody>
          <a:bodyPr anchor="b"/>
          <a:lstStyle>
            <a:lvl1pPr algn="l">
              <a:defRPr sz="2205" b="1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630086" y="300997"/>
            <a:ext cx="8050120" cy="6451972"/>
          </a:xfrm>
        </p:spPr>
        <p:txBody>
          <a:bodyPr/>
          <a:lstStyle>
            <a:lvl1pPr>
              <a:defRPr sz="3528"/>
            </a:lvl1pPr>
            <a:lvl2pPr>
              <a:defRPr sz="3087"/>
            </a:lvl2pPr>
            <a:lvl3pPr>
              <a:defRPr sz="2646"/>
            </a:lvl3pPr>
            <a:lvl4pPr>
              <a:defRPr sz="2205"/>
            </a:lvl4pPr>
            <a:lvl5pPr>
              <a:defRPr sz="2205"/>
            </a:lvl5pPr>
            <a:lvl6pPr>
              <a:defRPr sz="2205"/>
            </a:lvl6pPr>
            <a:lvl7pPr>
              <a:defRPr sz="2205"/>
            </a:lvl7pPr>
            <a:lvl8pPr>
              <a:defRPr sz="2205"/>
            </a:lvl8pPr>
            <a:lvl9pPr>
              <a:defRPr sz="2205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720017" y="1581939"/>
            <a:ext cx="4737570" cy="5171027"/>
          </a:xfrm>
        </p:spPr>
        <p:txBody>
          <a:bodyPr/>
          <a:lstStyle>
            <a:lvl1pPr marL="0" indent="0">
              <a:buNone/>
              <a:defRPr sz="1543"/>
            </a:lvl1pPr>
            <a:lvl2pPr marL="503932" indent="0">
              <a:buNone/>
              <a:defRPr sz="1323"/>
            </a:lvl2pPr>
            <a:lvl3pPr marL="1007863" indent="0">
              <a:buNone/>
              <a:defRPr sz="1102"/>
            </a:lvl3pPr>
            <a:lvl4pPr marL="1511794" indent="0">
              <a:buNone/>
              <a:defRPr sz="992"/>
            </a:lvl4pPr>
            <a:lvl5pPr marL="2015724" indent="0">
              <a:buNone/>
              <a:defRPr sz="992"/>
            </a:lvl5pPr>
            <a:lvl6pPr marL="2519656" indent="0">
              <a:buNone/>
              <a:defRPr sz="992"/>
            </a:lvl6pPr>
            <a:lvl7pPr marL="3023588" indent="0">
              <a:buNone/>
              <a:defRPr sz="992"/>
            </a:lvl7pPr>
            <a:lvl8pPr marL="3527520" indent="0">
              <a:buNone/>
              <a:defRPr sz="992"/>
            </a:lvl8pPr>
            <a:lvl9pPr marL="4031451" indent="0">
              <a:buNone/>
              <a:defRPr sz="992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4948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822542" y="5291773"/>
            <a:ext cx="8640128" cy="624725"/>
          </a:xfrm>
        </p:spPr>
        <p:txBody>
          <a:bodyPr anchor="b"/>
          <a:lstStyle>
            <a:lvl1pPr algn="l">
              <a:defRPr sz="2205" b="1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2822542" y="675473"/>
            <a:ext cx="8640128" cy="4535805"/>
          </a:xfrm>
        </p:spPr>
        <p:txBody>
          <a:bodyPr/>
          <a:lstStyle>
            <a:lvl1pPr marL="0" indent="0">
              <a:buNone/>
              <a:defRPr sz="3528"/>
            </a:lvl1pPr>
            <a:lvl2pPr marL="503932" indent="0">
              <a:buNone/>
              <a:defRPr sz="3087"/>
            </a:lvl2pPr>
            <a:lvl3pPr marL="1007863" indent="0">
              <a:buNone/>
              <a:defRPr sz="2646"/>
            </a:lvl3pPr>
            <a:lvl4pPr marL="1511794" indent="0">
              <a:buNone/>
              <a:defRPr sz="2205"/>
            </a:lvl4pPr>
            <a:lvl5pPr marL="2015724" indent="0">
              <a:buNone/>
              <a:defRPr sz="2205"/>
            </a:lvl5pPr>
            <a:lvl6pPr marL="2519656" indent="0">
              <a:buNone/>
              <a:defRPr sz="2205"/>
            </a:lvl6pPr>
            <a:lvl7pPr marL="3023588" indent="0">
              <a:buNone/>
              <a:defRPr sz="2205"/>
            </a:lvl7pPr>
            <a:lvl8pPr marL="3527520" indent="0">
              <a:buNone/>
              <a:defRPr sz="2205"/>
            </a:lvl8pPr>
            <a:lvl9pPr marL="4031451" indent="0">
              <a:buNone/>
              <a:defRPr sz="2205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2822542" y="5916498"/>
            <a:ext cx="8640128" cy="887214"/>
          </a:xfrm>
        </p:spPr>
        <p:txBody>
          <a:bodyPr/>
          <a:lstStyle>
            <a:lvl1pPr marL="0" indent="0">
              <a:buNone/>
              <a:defRPr sz="1543"/>
            </a:lvl1pPr>
            <a:lvl2pPr marL="503932" indent="0">
              <a:buNone/>
              <a:defRPr sz="1323"/>
            </a:lvl2pPr>
            <a:lvl3pPr marL="1007863" indent="0">
              <a:buNone/>
              <a:defRPr sz="1102"/>
            </a:lvl3pPr>
            <a:lvl4pPr marL="1511794" indent="0">
              <a:buNone/>
              <a:defRPr sz="992"/>
            </a:lvl4pPr>
            <a:lvl5pPr marL="2015724" indent="0">
              <a:buNone/>
              <a:defRPr sz="992"/>
            </a:lvl5pPr>
            <a:lvl6pPr marL="2519656" indent="0">
              <a:buNone/>
              <a:defRPr sz="992"/>
            </a:lvl6pPr>
            <a:lvl7pPr marL="3023588" indent="0">
              <a:buNone/>
              <a:defRPr sz="992"/>
            </a:lvl7pPr>
            <a:lvl8pPr marL="3527520" indent="0">
              <a:buNone/>
              <a:defRPr sz="992"/>
            </a:lvl8pPr>
            <a:lvl9pPr marL="4031451" indent="0">
              <a:buNone/>
              <a:defRPr sz="992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4120367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7961680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10440155" y="302745"/>
            <a:ext cx="3240047" cy="6450222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720011" y="302745"/>
            <a:ext cx="9480140" cy="6450222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198476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AAF1ADF2-9789-38CC-685F-A03141E53C1E}"/>
              </a:ext>
            </a:extLst>
          </p:cNvPr>
          <p:cNvSpPr/>
          <p:nvPr userDrawn="1"/>
        </p:nvSpPr>
        <p:spPr>
          <a:xfrm>
            <a:off x="4" y="4"/>
            <a:ext cx="500778" cy="479828"/>
          </a:xfrm>
          <a:prstGeom prst="rect">
            <a:avLst/>
          </a:prstGeom>
          <a:solidFill>
            <a:schemeClr val="bg1"/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389" rIns="50389" rtlCol="0" anchor="ctr">
            <a:noAutofit/>
          </a:bodyPr>
          <a:lstStyle/>
          <a:p>
            <a:pPr algn="ctr"/>
            <a:endParaRPr kumimoji="1" lang="ja-JP" altLang="en-US" sz="2205"/>
          </a:p>
        </p:txBody>
      </p:sp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3" y="4"/>
            <a:ext cx="13356413" cy="479828"/>
          </a:xfrm>
          <a:solidFill>
            <a:schemeClr val="bg1"/>
          </a:solidFill>
          <a:ln>
            <a:noFill/>
          </a:ln>
        </p:spPr>
        <p:txBody>
          <a:bodyPr>
            <a:normAutofit/>
          </a:bodyPr>
          <a:lstStyle>
            <a:lvl1pPr algn="l">
              <a:defRPr sz="2205" b="0" spc="331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50915" y="604821"/>
            <a:ext cx="10080149" cy="441048"/>
          </a:xfrm>
        </p:spPr>
        <p:txBody>
          <a:bodyPr anchor="ctr">
            <a:normAutofit/>
          </a:bodyPr>
          <a:lstStyle>
            <a:lvl1pPr marL="0" indent="0" algn="l">
              <a:buNone/>
              <a:defRPr sz="1984" b="1" i="0" spc="331">
                <a:solidFill>
                  <a:schemeClr val="tx1">
                    <a:lumMod val="75000"/>
                    <a:lumOff val="25000"/>
                  </a:schemeClr>
                </a:solidFill>
                <a:latin typeface="Noto Sans JP SemiBold" panose="020B0200000000000000" pitchFamily="34" charset="-128"/>
                <a:ea typeface="Noto Sans JP SemiBold" panose="020B0200000000000000" pitchFamily="34" charset="-128"/>
              </a:defRPr>
            </a:lvl1pPr>
            <a:lvl2pPr marL="5039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078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117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157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196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235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27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314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3794760" y="7272359"/>
            <a:ext cx="605454" cy="287316"/>
          </a:xfrm>
        </p:spPr>
        <p:txBody>
          <a:bodyPr lIns="36000" rIns="36000"/>
          <a:lstStyle>
            <a:lvl1pPr>
              <a:defRPr b="1" i="0">
                <a:solidFill>
                  <a:schemeClr val="bg1">
                    <a:lumMod val="65000"/>
                  </a:schemeClr>
                </a:solidFill>
                <a:latin typeface="Sofia Sans Semi Condensed" pitchFamily="2" charset="0"/>
              </a:defRPr>
            </a:lvl1pPr>
          </a:lstStyle>
          <a:p>
            <a:fld id="{A9576640-AFA4-5D45-AB3E-61C88638E1BE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1E40BE4E-C27B-2D97-1C4C-59B9C639346D}"/>
              </a:ext>
            </a:extLst>
          </p:cNvPr>
          <p:cNvSpPr/>
          <p:nvPr userDrawn="1"/>
        </p:nvSpPr>
        <p:spPr>
          <a:xfrm>
            <a:off x="13356414" y="24090"/>
            <a:ext cx="1043803" cy="431657"/>
          </a:xfrm>
          <a:prstGeom prst="rect">
            <a:avLst/>
          </a:prstGeom>
          <a:solidFill>
            <a:schemeClr val="bg1"/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389" rIns="50389" rtlCol="0" anchor="ctr">
            <a:spAutoFit/>
          </a:bodyPr>
          <a:lstStyle/>
          <a:p>
            <a:pPr algn="ctr"/>
            <a:endParaRPr kumimoji="1" lang="ja-JP" altLang="en-US" sz="2205"/>
          </a:p>
        </p:txBody>
      </p: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FCD587FA-97D5-D38F-D3B4-0712AE43976E}"/>
              </a:ext>
            </a:extLst>
          </p:cNvPr>
          <p:cNvCxnSpPr>
            <a:cxnSpLocks/>
          </p:cNvCxnSpPr>
          <p:nvPr userDrawn="1"/>
        </p:nvCxnSpPr>
        <p:spPr>
          <a:xfrm>
            <a:off x="0" y="516363"/>
            <a:ext cx="14400213" cy="0"/>
          </a:xfrm>
          <a:prstGeom prst="line">
            <a:avLst/>
          </a:prstGeom>
          <a:ln w="57150">
            <a:solidFill>
              <a:srgbClr val="009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テキスト プレースホルダー 2">
            <a:extLst>
              <a:ext uri="{FF2B5EF4-FFF2-40B4-BE49-F238E27FC236}">
                <a16:creationId xmlns:a16="http://schemas.microsoft.com/office/drawing/2014/main" id="{3EEAF79B-6567-C2ED-E73D-70EF3E9624BA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14810" y="1153617"/>
            <a:ext cx="12240182" cy="363818"/>
          </a:xfrm>
        </p:spPr>
        <p:txBody>
          <a:bodyPr anchor="ctr">
            <a:spAutoFit/>
          </a:bodyPr>
          <a:lstStyle>
            <a:lvl1pPr marL="0" indent="0" algn="l">
              <a:buNone/>
              <a:defRPr sz="1764" b="0" i="0" spc="331">
                <a:solidFill>
                  <a:schemeClr val="tx1">
                    <a:lumMod val="75000"/>
                    <a:lumOff val="25000"/>
                  </a:schemeClr>
                </a:solidFill>
                <a:latin typeface="Noto Sans JP Medium" panose="020B0200000000000000" pitchFamily="34" charset="-128"/>
                <a:ea typeface="Noto Sans JP Medium" panose="020B0200000000000000" pitchFamily="34" charset="-128"/>
              </a:defRPr>
            </a:lvl1pPr>
            <a:lvl2pPr marL="50393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86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79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72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65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58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520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45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67AF562F-7C3F-883D-731C-9C7234A318E0}"/>
              </a:ext>
            </a:extLst>
          </p:cNvPr>
          <p:cNvGrpSpPr/>
          <p:nvPr userDrawn="1"/>
        </p:nvGrpSpPr>
        <p:grpSpPr>
          <a:xfrm>
            <a:off x="2703946" y="7272359"/>
            <a:ext cx="8992327" cy="287316"/>
            <a:chOff x="1791456" y="6597352"/>
            <a:chExt cx="6185880" cy="260648"/>
          </a:xfrm>
        </p:grpSpPr>
        <p:sp>
          <p:nvSpPr>
            <p:cNvPr id="12" name="角丸四角形 11">
              <a:extLst>
                <a:ext uri="{FF2B5EF4-FFF2-40B4-BE49-F238E27FC236}">
                  <a16:creationId xmlns:a16="http://schemas.microsoft.com/office/drawing/2014/main" id="{146ECF98-B864-F667-775F-E749B783C09D}"/>
                </a:ext>
              </a:extLst>
            </p:cNvPr>
            <p:cNvSpPr/>
            <p:nvPr userDrawn="1"/>
          </p:nvSpPr>
          <p:spPr>
            <a:xfrm>
              <a:off x="1791456" y="6597352"/>
              <a:ext cx="1692188" cy="260648"/>
            </a:xfrm>
            <a:prstGeom prst="roundRect">
              <a:avLst/>
            </a:prstGeom>
            <a:solidFill>
              <a:srgbClr val="002B7F"/>
            </a:solidFill>
            <a:ln w="12700">
              <a:noFill/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0" rIns="45719" bIns="0" rtlCol="0" anchor="ctr">
              <a:normAutofit/>
            </a:bodyPr>
            <a:lstStyle/>
            <a:p>
              <a:pPr algn="ctr"/>
              <a:r>
                <a:rPr kumimoji="1" lang="ja-JP" altLang="en-US" sz="1102" b="1" i="0">
                  <a:solidFill>
                    <a:schemeClr val="bg1"/>
                  </a:solidFill>
                  <a:latin typeface="Noto Sans JP Black" panose="020B0200000000000000" pitchFamily="34" charset="-128"/>
                  <a:ea typeface="Noto Sans JP Black" panose="020B0200000000000000" pitchFamily="34" charset="-128"/>
                </a:rPr>
                <a:t>デザインパターン</a:t>
              </a:r>
              <a:r>
                <a:rPr kumimoji="1" lang="en-US" altLang="ja-JP" sz="1102" b="1" i="0">
                  <a:solidFill>
                    <a:schemeClr val="bg1"/>
                  </a:solidFill>
                  <a:latin typeface="Noto Sans JP Black" panose="020B0200000000000000" pitchFamily="34" charset="-128"/>
                  <a:ea typeface="Noto Sans JP Black" panose="020B0200000000000000" pitchFamily="34" charset="-128"/>
                </a:rPr>
                <a:t>1</a:t>
              </a:r>
              <a:endParaRPr kumimoji="1" lang="ja-JP" altLang="en-US" sz="1102" b="1" i="0">
                <a:solidFill>
                  <a:schemeClr val="bg1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endParaRPr>
            </a:p>
          </p:txBody>
        </p:sp>
        <p:sp>
          <p:nvSpPr>
            <p:cNvPr id="13" name="角丸四角形 12">
              <a:extLst>
                <a:ext uri="{FF2B5EF4-FFF2-40B4-BE49-F238E27FC236}">
                  <a16:creationId xmlns:a16="http://schemas.microsoft.com/office/drawing/2014/main" id="{B742F27C-399C-90C3-CBC4-1E549D976C03}"/>
                </a:ext>
              </a:extLst>
            </p:cNvPr>
            <p:cNvSpPr/>
            <p:nvPr userDrawn="1"/>
          </p:nvSpPr>
          <p:spPr>
            <a:xfrm>
              <a:off x="4038302" y="6597352"/>
              <a:ext cx="1692188" cy="260648"/>
            </a:xfrm>
            <a:prstGeom prst="roundRect">
              <a:avLst/>
            </a:prstGeom>
            <a:noFill/>
            <a:ln w="22225">
              <a:solidFill>
                <a:srgbClr val="002B7F"/>
              </a:solidFill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0" rIns="45719" bIns="0" rtlCol="0" anchor="ctr">
              <a:normAutofit/>
            </a:bodyPr>
            <a:lstStyle/>
            <a:p>
              <a:pPr algn="ctr"/>
              <a:r>
                <a:rPr kumimoji="1" lang="ja-JP" altLang="en-US" sz="1102" b="1" i="0">
                  <a:solidFill>
                    <a:srgbClr val="002B7F"/>
                  </a:solidFill>
                  <a:latin typeface="Noto Sans JP Black" panose="020B0200000000000000" pitchFamily="34" charset="-128"/>
                  <a:ea typeface="Noto Sans JP Black" panose="020B0200000000000000" pitchFamily="34" charset="-128"/>
                </a:rPr>
                <a:t>デザインパターン</a:t>
              </a:r>
              <a:r>
                <a:rPr kumimoji="1" lang="en-US" altLang="ja-JP" sz="1102" b="1" i="0">
                  <a:solidFill>
                    <a:srgbClr val="002B7F"/>
                  </a:solidFill>
                  <a:latin typeface="Noto Sans JP Black" panose="020B0200000000000000" pitchFamily="34" charset="-128"/>
                  <a:ea typeface="Noto Sans JP Black" panose="020B0200000000000000" pitchFamily="34" charset="-128"/>
                </a:rPr>
                <a:t>2</a:t>
              </a:r>
              <a:endParaRPr kumimoji="1" lang="ja-JP" altLang="en-US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endParaRPr>
            </a:p>
          </p:txBody>
        </p:sp>
        <p:sp>
          <p:nvSpPr>
            <p:cNvPr id="14" name="角丸四角形 13">
              <a:extLst>
                <a:ext uri="{FF2B5EF4-FFF2-40B4-BE49-F238E27FC236}">
                  <a16:creationId xmlns:a16="http://schemas.microsoft.com/office/drawing/2014/main" id="{E2BD1FA8-7CCB-6C82-6D02-DDC495543568}"/>
                </a:ext>
              </a:extLst>
            </p:cNvPr>
            <p:cNvSpPr/>
            <p:nvPr userDrawn="1"/>
          </p:nvSpPr>
          <p:spPr>
            <a:xfrm>
              <a:off x="6285148" y="6597352"/>
              <a:ext cx="1692188" cy="260648"/>
            </a:xfrm>
            <a:prstGeom prst="roundRect">
              <a:avLst/>
            </a:prstGeom>
            <a:noFill/>
            <a:ln w="22225">
              <a:solidFill>
                <a:srgbClr val="002B7F"/>
              </a:solidFill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0" rIns="45719" bIns="0" rtlCol="0" anchor="ctr">
              <a:normAutofit/>
            </a:bodyPr>
            <a:lstStyle/>
            <a:p>
              <a:pPr algn="ctr"/>
              <a:r>
                <a:rPr kumimoji="1" lang="ja-JP" altLang="en-US" sz="1102" b="1" i="0">
                  <a:solidFill>
                    <a:srgbClr val="002B7F"/>
                  </a:solidFill>
                  <a:latin typeface="Noto Sans JP Black" panose="020B0200000000000000" pitchFamily="34" charset="-128"/>
                  <a:ea typeface="Noto Sans JP Black" panose="020B0200000000000000" pitchFamily="34" charset="-128"/>
                </a:rPr>
                <a:t>デザインパターン</a:t>
              </a:r>
              <a:r>
                <a:rPr kumimoji="1" lang="en-US" altLang="ja-JP" sz="1102" b="1" i="0">
                  <a:solidFill>
                    <a:srgbClr val="002B7F"/>
                  </a:solidFill>
                  <a:latin typeface="Noto Sans JP Black" panose="020B0200000000000000" pitchFamily="34" charset="-128"/>
                  <a:ea typeface="Noto Sans JP Black" panose="020B0200000000000000" pitchFamily="34" charset="-128"/>
                </a:rPr>
                <a:t>3</a:t>
              </a:r>
              <a:endParaRPr kumimoji="1" lang="ja-JP" altLang="en-US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endParaRPr>
            </a:p>
          </p:txBody>
        </p:sp>
        <p:cxnSp>
          <p:nvCxnSpPr>
            <p:cNvPr id="28" name="直線コネクタ 27">
              <a:extLst>
                <a:ext uri="{FF2B5EF4-FFF2-40B4-BE49-F238E27FC236}">
                  <a16:creationId xmlns:a16="http://schemas.microsoft.com/office/drawing/2014/main" id="{3F7C0021-AE19-C538-218D-6E2F26369EB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483644" y="6727676"/>
              <a:ext cx="547966" cy="0"/>
            </a:xfrm>
            <a:prstGeom prst="line">
              <a:avLst/>
            </a:prstGeom>
            <a:ln w="22225">
              <a:solidFill>
                <a:srgbClr val="002B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線コネクタ 29">
              <a:extLst>
                <a:ext uri="{FF2B5EF4-FFF2-40B4-BE49-F238E27FC236}">
                  <a16:creationId xmlns:a16="http://schemas.microsoft.com/office/drawing/2014/main" id="{A1E9FA2A-39DC-2D63-1AD8-9DF3B2A605A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732574" y="6727676"/>
              <a:ext cx="547966" cy="0"/>
            </a:xfrm>
            <a:prstGeom prst="line">
              <a:avLst/>
            </a:prstGeom>
            <a:ln w="22225">
              <a:solidFill>
                <a:srgbClr val="002B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グラフィックス 3">
            <a:extLst>
              <a:ext uri="{FF2B5EF4-FFF2-40B4-BE49-F238E27FC236}">
                <a16:creationId xmlns:a16="http://schemas.microsoft.com/office/drawing/2014/main" id="{5F13A139-7CBE-D53A-4946-E9B2CE2CDE3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793662" y="0"/>
            <a:ext cx="606552" cy="459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1829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82" userDrawn="1">
          <p15:clr>
            <a:srgbClr val="FBAE40"/>
          </p15:clr>
        </p15:guide>
        <p15:guide id="2" pos="4536" userDrawn="1">
          <p15:clr>
            <a:srgbClr val="FBAE40"/>
          </p15:clr>
        </p15:guide>
        <p15:guide id="4" orient="horz" pos="4531" userDrawn="1">
          <p15:clr>
            <a:srgbClr val="FBAE40"/>
          </p15:clr>
        </p15:guide>
        <p15:guide id="5" pos="53" userDrawn="1">
          <p15:clr>
            <a:srgbClr val="FBAE40"/>
          </p15:clr>
        </p15:guide>
        <p15:guide id="6" pos="9018" userDrawn="1">
          <p15:clr>
            <a:srgbClr val="FBAE40"/>
          </p15:clr>
        </p15:guide>
        <p15:guide id="7" orient="horz" pos="1281" userDrawn="1">
          <p15:clr>
            <a:srgbClr val="FBAE40"/>
          </p15:clr>
        </p15:guide>
        <p15:guide id="8" orient="horz" pos="532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AAF1ADF2-9789-38CC-685F-A03141E53C1E}"/>
              </a:ext>
            </a:extLst>
          </p:cNvPr>
          <p:cNvSpPr/>
          <p:nvPr userDrawn="1"/>
        </p:nvSpPr>
        <p:spPr>
          <a:xfrm>
            <a:off x="4" y="4"/>
            <a:ext cx="500778" cy="479828"/>
          </a:xfrm>
          <a:prstGeom prst="rect">
            <a:avLst/>
          </a:prstGeom>
          <a:solidFill>
            <a:schemeClr val="bg1"/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389" rIns="50389" rtlCol="0" anchor="ctr">
            <a:noAutofit/>
          </a:bodyPr>
          <a:lstStyle/>
          <a:p>
            <a:pPr algn="ctr"/>
            <a:endParaRPr kumimoji="1" lang="ja-JP" altLang="en-US" sz="2205"/>
          </a:p>
        </p:txBody>
      </p:sp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3" y="4"/>
            <a:ext cx="13356413" cy="479828"/>
          </a:xfrm>
          <a:solidFill>
            <a:schemeClr val="bg1"/>
          </a:solidFill>
          <a:ln>
            <a:noFill/>
          </a:ln>
        </p:spPr>
        <p:txBody>
          <a:bodyPr>
            <a:normAutofit/>
          </a:bodyPr>
          <a:lstStyle>
            <a:lvl1pPr algn="l">
              <a:defRPr sz="2205" b="0" spc="331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50915" y="604821"/>
            <a:ext cx="10080149" cy="441048"/>
          </a:xfrm>
        </p:spPr>
        <p:txBody>
          <a:bodyPr anchor="ctr">
            <a:normAutofit/>
          </a:bodyPr>
          <a:lstStyle>
            <a:lvl1pPr marL="0" indent="0" algn="l">
              <a:buNone/>
              <a:defRPr sz="1984" b="1" i="0" spc="331">
                <a:solidFill>
                  <a:schemeClr val="tx1">
                    <a:lumMod val="75000"/>
                    <a:lumOff val="25000"/>
                  </a:schemeClr>
                </a:solidFill>
                <a:latin typeface="Noto Sans JP SemiBold" panose="020B0200000000000000" pitchFamily="34" charset="-128"/>
                <a:ea typeface="Noto Sans JP SemiBold" panose="020B0200000000000000" pitchFamily="34" charset="-128"/>
              </a:defRPr>
            </a:lvl1pPr>
            <a:lvl2pPr marL="5039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078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117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157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196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235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27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314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3794760" y="7272359"/>
            <a:ext cx="605454" cy="287316"/>
          </a:xfrm>
        </p:spPr>
        <p:txBody>
          <a:bodyPr lIns="36000" rIns="36000"/>
          <a:lstStyle>
            <a:lvl1pPr>
              <a:defRPr b="1" i="0">
                <a:solidFill>
                  <a:schemeClr val="bg1">
                    <a:lumMod val="65000"/>
                  </a:schemeClr>
                </a:solidFill>
                <a:latin typeface="Sofia Sans Semi Condensed" pitchFamily="2" charset="0"/>
              </a:defRPr>
            </a:lvl1pPr>
          </a:lstStyle>
          <a:p>
            <a:fld id="{A9576640-AFA4-5D45-AB3E-61C88638E1BE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1E40BE4E-C27B-2D97-1C4C-59B9C639346D}"/>
              </a:ext>
            </a:extLst>
          </p:cNvPr>
          <p:cNvSpPr/>
          <p:nvPr userDrawn="1"/>
        </p:nvSpPr>
        <p:spPr>
          <a:xfrm>
            <a:off x="13356414" y="24090"/>
            <a:ext cx="1043803" cy="431657"/>
          </a:xfrm>
          <a:prstGeom prst="rect">
            <a:avLst/>
          </a:prstGeom>
          <a:solidFill>
            <a:schemeClr val="bg1"/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389" rIns="50389" rtlCol="0" anchor="ctr">
            <a:spAutoFit/>
          </a:bodyPr>
          <a:lstStyle/>
          <a:p>
            <a:pPr algn="ctr"/>
            <a:endParaRPr kumimoji="1" lang="ja-JP" altLang="en-US" sz="2205"/>
          </a:p>
        </p:txBody>
      </p: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FCD587FA-97D5-D38F-D3B4-0712AE43976E}"/>
              </a:ext>
            </a:extLst>
          </p:cNvPr>
          <p:cNvCxnSpPr>
            <a:cxnSpLocks/>
          </p:cNvCxnSpPr>
          <p:nvPr userDrawn="1"/>
        </p:nvCxnSpPr>
        <p:spPr>
          <a:xfrm>
            <a:off x="0" y="516363"/>
            <a:ext cx="14400213" cy="0"/>
          </a:xfrm>
          <a:prstGeom prst="line">
            <a:avLst/>
          </a:prstGeom>
          <a:ln w="57150">
            <a:solidFill>
              <a:srgbClr val="009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テキスト プレースホルダー 2">
            <a:extLst>
              <a:ext uri="{FF2B5EF4-FFF2-40B4-BE49-F238E27FC236}">
                <a16:creationId xmlns:a16="http://schemas.microsoft.com/office/drawing/2014/main" id="{3EEAF79B-6567-C2ED-E73D-70EF3E9624BA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14810" y="1153617"/>
            <a:ext cx="12240182" cy="363818"/>
          </a:xfrm>
        </p:spPr>
        <p:txBody>
          <a:bodyPr anchor="ctr">
            <a:spAutoFit/>
          </a:bodyPr>
          <a:lstStyle>
            <a:lvl1pPr marL="0" indent="0" algn="l">
              <a:buNone/>
              <a:defRPr sz="1764" b="0" i="0" spc="331">
                <a:solidFill>
                  <a:schemeClr val="tx1">
                    <a:lumMod val="75000"/>
                    <a:lumOff val="25000"/>
                  </a:schemeClr>
                </a:solidFill>
                <a:latin typeface="Noto Sans JP Medium" panose="020B0200000000000000" pitchFamily="34" charset="-128"/>
                <a:ea typeface="Noto Sans JP Medium" panose="020B0200000000000000" pitchFamily="34" charset="-128"/>
              </a:defRPr>
            </a:lvl1pPr>
            <a:lvl2pPr marL="50393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86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79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72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65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58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520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45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12" name="角丸四角形 11">
            <a:extLst>
              <a:ext uri="{FF2B5EF4-FFF2-40B4-BE49-F238E27FC236}">
                <a16:creationId xmlns:a16="http://schemas.microsoft.com/office/drawing/2014/main" id="{146ECF98-B864-F667-775F-E749B783C09D}"/>
              </a:ext>
            </a:extLst>
          </p:cNvPr>
          <p:cNvSpPr/>
          <p:nvPr userDrawn="1"/>
        </p:nvSpPr>
        <p:spPr>
          <a:xfrm>
            <a:off x="2703947" y="7272359"/>
            <a:ext cx="2459909" cy="287316"/>
          </a:xfrm>
          <a:prstGeom prst="roundRect">
            <a:avLst/>
          </a:prstGeom>
          <a:noFill/>
          <a:ln w="22225">
            <a:solidFill>
              <a:srgbClr val="002B7F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389" tIns="0" rIns="50389" bIns="0" rtlCol="0" anchor="ctr">
            <a:normAutofit/>
          </a:bodyPr>
          <a:lstStyle/>
          <a:p>
            <a:pPr algn="ctr"/>
            <a:r>
              <a:rPr kumimoji="1" lang="ja-JP" altLang="en-US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デザインパターン</a:t>
            </a:r>
            <a:r>
              <a:rPr kumimoji="1" lang="en-US" altLang="ja-JP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1</a:t>
            </a:r>
            <a:endParaRPr kumimoji="1" lang="ja-JP" altLang="en-US" sz="1102" b="1" i="0">
              <a:solidFill>
                <a:srgbClr val="002B7F"/>
              </a:solidFill>
              <a:latin typeface="Noto Sans JP Black" panose="020B0200000000000000" pitchFamily="34" charset="-128"/>
              <a:ea typeface="Noto Sans JP Black" panose="020B0200000000000000" pitchFamily="34" charset="-128"/>
            </a:endParaRPr>
          </a:p>
        </p:txBody>
      </p:sp>
      <p:sp>
        <p:nvSpPr>
          <p:cNvPr id="13" name="角丸四角形 12">
            <a:extLst>
              <a:ext uri="{FF2B5EF4-FFF2-40B4-BE49-F238E27FC236}">
                <a16:creationId xmlns:a16="http://schemas.microsoft.com/office/drawing/2014/main" id="{B742F27C-399C-90C3-CBC4-1E549D976C03}"/>
              </a:ext>
            </a:extLst>
          </p:cNvPr>
          <p:cNvSpPr/>
          <p:nvPr userDrawn="1"/>
        </p:nvSpPr>
        <p:spPr>
          <a:xfrm>
            <a:off x="5970155" y="7272359"/>
            <a:ext cx="2459909" cy="287316"/>
          </a:xfrm>
          <a:prstGeom prst="roundRect">
            <a:avLst/>
          </a:prstGeom>
          <a:solidFill>
            <a:srgbClr val="002B7F"/>
          </a:solidFill>
          <a:ln w="22225">
            <a:solidFill>
              <a:srgbClr val="002B7F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389" tIns="0" rIns="50389" bIns="0" rtlCol="0" anchor="ctr">
            <a:normAutofit/>
          </a:bodyPr>
          <a:lstStyle/>
          <a:p>
            <a:pPr algn="ctr"/>
            <a:r>
              <a:rPr kumimoji="1" lang="ja-JP" altLang="en-US" sz="1102" b="1" i="0">
                <a:solidFill>
                  <a:schemeClr val="bg1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デザインパターン</a:t>
            </a:r>
            <a:r>
              <a:rPr kumimoji="1" lang="en-US" altLang="ja-JP" sz="1102" b="1" i="0">
                <a:solidFill>
                  <a:schemeClr val="bg1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2</a:t>
            </a:r>
            <a:endParaRPr kumimoji="1" lang="ja-JP" altLang="en-US" sz="1102" b="1" i="0">
              <a:solidFill>
                <a:schemeClr val="bg1"/>
              </a:solidFill>
              <a:latin typeface="Noto Sans JP Black" panose="020B0200000000000000" pitchFamily="34" charset="-128"/>
              <a:ea typeface="Noto Sans JP Black" panose="020B0200000000000000" pitchFamily="34" charset="-128"/>
            </a:endParaRPr>
          </a:p>
        </p:txBody>
      </p:sp>
      <p:sp>
        <p:nvSpPr>
          <p:cNvPr id="14" name="角丸四角形 13">
            <a:extLst>
              <a:ext uri="{FF2B5EF4-FFF2-40B4-BE49-F238E27FC236}">
                <a16:creationId xmlns:a16="http://schemas.microsoft.com/office/drawing/2014/main" id="{E2BD1FA8-7CCB-6C82-6D02-DDC495543568}"/>
              </a:ext>
            </a:extLst>
          </p:cNvPr>
          <p:cNvSpPr/>
          <p:nvPr userDrawn="1"/>
        </p:nvSpPr>
        <p:spPr>
          <a:xfrm>
            <a:off x="9236363" y="7272359"/>
            <a:ext cx="2459909" cy="287316"/>
          </a:xfrm>
          <a:prstGeom prst="roundRect">
            <a:avLst/>
          </a:prstGeom>
          <a:noFill/>
          <a:ln w="22225">
            <a:solidFill>
              <a:srgbClr val="002B7F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389" tIns="0" rIns="50389" bIns="0" rtlCol="0" anchor="ctr">
            <a:normAutofit/>
          </a:bodyPr>
          <a:lstStyle/>
          <a:p>
            <a:pPr algn="ctr"/>
            <a:r>
              <a:rPr kumimoji="1" lang="ja-JP" altLang="en-US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デザインパターン</a:t>
            </a:r>
            <a:r>
              <a:rPr kumimoji="1" lang="en-US" altLang="ja-JP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3</a:t>
            </a:r>
            <a:endParaRPr kumimoji="1" lang="ja-JP" altLang="en-US" sz="1102" b="1" i="0">
              <a:solidFill>
                <a:srgbClr val="002B7F"/>
              </a:solidFill>
              <a:latin typeface="Noto Sans JP Black" panose="020B0200000000000000" pitchFamily="34" charset="-128"/>
              <a:ea typeface="Noto Sans JP Black" panose="020B0200000000000000" pitchFamily="34" charset="-128"/>
            </a:endParaRPr>
          </a:p>
        </p:txBody>
      </p:sp>
      <p:cxnSp>
        <p:nvCxnSpPr>
          <p:cNvPr id="28" name="直線コネクタ 27">
            <a:extLst>
              <a:ext uri="{FF2B5EF4-FFF2-40B4-BE49-F238E27FC236}">
                <a16:creationId xmlns:a16="http://schemas.microsoft.com/office/drawing/2014/main" id="{3F7C0021-AE19-C538-218D-6E2F26369EBF}"/>
              </a:ext>
            </a:extLst>
          </p:cNvPr>
          <p:cNvCxnSpPr>
            <a:cxnSpLocks/>
          </p:cNvCxnSpPr>
          <p:nvPr userDrawn="1"/>
        </p:nvCxnSpPr>
        <p:spPr>
          <a:xfrm>
            <a:off x="5163857" y="7416017"/>
            <a:ext cx="796570" cy="0"/>
          </a:xfrm>
          <a:prstGeom prst="line">
            <a:avLst/>
          </a:prstGeom>
          <a:ln w="22225">
            <a:solidFill>
              <a:srgbClr val="002B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コネクタ 29">
            <a:extLst>
              <a:ext uri="{FF2B5EF4-FFF2-40B4-BE49-F238E27FC236}">
                <a16:creationId xmlns:a16="http://schemas.microsoft.com/office/drawing/2014/main" id="{A1E9FA2A-39DC-2D63-1AD8-9DF3B2A605A7}"/>
              </a:ext>
            </a:extLst>
          </p:cNvPr>
          <p:cNvCxnSpPr>
            <a:cxnSpLocks/>
          </p:cNvCxnSpPr>
          <p:nvPr userDrawn="1"/>
        </p:nvCxnSpPr>
        <p:spPr>
          <a:xfrm>
            <a:off x="8433092" y="7416017"/>
            <a:ext cx="796570" cy="0"/>
          </a:xfrm>
          <a:prstGeom prst="line">
            <a:avLst/>
          </a:prstGeom>
          <a:ln w="22225">
            <a:solidFill>
              <a:srgbClr val="002B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グラフィックス 3">
            <a:extLst>
              <a:ext uri="{FF2B5EF4-FFF2-40B4-BE49-F238E27FC236}">
                <a16:creationId xmlns:a16="http://schemas.microsoft.com/office/drawing/2014/main" id="{5F13A139-7CBE-D53A-4946-E9B2CE2CDE3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793662" y="0"/>
            <a:ext cx="606552" cy="459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1508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82" userDrawn="1">
          <p15:clr>
            <a:srgbClr val="FBAE40"/>
          </p15:clr>
        </p15:guide>
        <p15:guide id="2" pos="4536" userDrawn="1">
          <p15:clr>
            <a:srgbClr val="FBAE40"/>
          </p15:clr>
        </p15:guide>
        <p15:guide id="3" orient="horz" pos="383" userDrawn="1">
          <p15:clr>
            <a:srgbClr val="FBAE40"/>
          </p15:clr>
        </p15:guide>
        <p15:guide id="4" orient="horz" pos="4531" userDrawn="1">
          <p15:clr>
            <a:srgbClr val="FBAE40"/>
          </p15:clr>
        </p15:guide>
        <p15:guide id="5" pos="8953" userDrawn="1">
          <p15:clr>
            <a:srgbClr val="FBAE40"/>
          </p15:clr>
        </p15:guide>
        <p15:guide id="6" pos="118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AAF1ADF2-9789-38CC-685F-A03141E53C1E}"/>
              </a:ext>
            </a:extLst>
          </p:cNvPr>
          <p:cNvSpPr/>
          <p:nvPr userDrawn="1"/>
        </p:nvSpPr>
        <p:spPr>
          <a:xfrm>
            <a:off x="4" y="4"/>
            <a:ext cx="500778" cy="479828"/>
          </a:xfrm>
          <a:prstGeom prst="rect">
            <a:avLst/>
          </a:prstGeom>
          <a:solidFill>
            <a:schemeClr val="bg1"/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389" rIns="50389" rtlCol="0" anchor="ctr">
            <a:noAutofit/>
          </a:bodyPr>
          <a:lstStyle/>
          <a:p>
            <a:pPr algn="ctr"/>
            <a:endParaRPr kumimoji="1" lang="ja-JP" altLang="en-US" sz="2205"/>
          </a:p>
        </p:txBody>
      </p:sp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3" y="4"/>
            <a:ext cx="13356413" cy="479828"/>
          </a:xfrm>
          <a:solidFill>
            <a:schemeClr val="bg1"/>
          </a:solidFill>
          <a:ln>
            <a:noFill/>
          </a:ln>
        </p:spPr>
        <p:txBody>
          <a:bodyPr>
            <a:normAutofit/>
          </a:bodyPr>
          <a:lstStyle>
            <a:lvl1pPr algn="l">
              <a:defRPr sz="2205" b="0" spc="331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50915" y="604821"/>
            <a:ext cx="10080149" cy="441048"/>
          </a:xfrm>
        </p:spPr>
        <p:txBody>
          <a:bodyPr anchor="ctr">
            <a:normAutofit/>
          </a:bodyPr>
          <a:lstStyle>
            <a:lvl1pPr marL="0" indent="0" algn="l">
              <a:buNone/>
              <a:defRPr sz="1984" b="1" i="0" spc="331">
                <a:solidFill>
                  <a:schemeClr val="tx1">
                    <a:lumMod val="75000"/>
                    <a:lumOff val="25000"/>
                  </a:schemeClr>
                </a:solidFill>
                <a:latin typeface="Noto Sans JP SemiBold" panose="020B0200000000000000" pitchFamily="34" charset="-128"/>
                <a:ea typeface="Noto Sans JP SemiBold" panose="020B0200000000000000" pitchFamily="34" charset="-128"/>
              </a:defRPr>
            </a:lvl1pPr>
            <a:lvl2pPr marL="5039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078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117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157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196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235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27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314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3794760" y="7272359"/>
            <a:ext cx="605454" cy="287316"/>
          </a:xfrm>
        </p:spPr>
        <p:txBody>
          <a:bodyPr lIns="36000" rIns="36000"/>
          <a:lstStyle>
            <a:lvl1pPr>
              <a:defRPr b="1" i="0">
                <a:solidFill>
                  <a:schemeClr val="bg1">
                    <a:lumMod val="65000"/>
                  </a:schemeClr>
                </a:solidFill>
                <a:latin typeface="Sofia Sans Semi Condensed" pitchFamily="2" charset="0"/>
              </a:defRPr>
            </a:lvl1pPr>
          </a:lstStyle>
          <a:p>
            <a:fld id="{A9576640-AFA4-5D45-AB3E-61C88638E1BE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1E40BE4E-C27B-2D97-1C4C-59B9C639346D}"/>
              </a:ext>
            </a:extLst>
          </p:cNvPr>
          <p:cNvSpPr/>
          <p:nvPr userDrawn="1"/>
        </p:nvSpPr>
        <p:spPr>
          <a:xfrm>
            <a:off x="13356414" y="24090"/>
            <a:ext cx="1043803" cy="431657"/>
          </a:xfrm>
          <a:prstGeom prst="rect">
            <a:avLst/>
          </a:prstGeom>
          <a:solidFill>
            <a:schemeClr val="bg1"/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389" rIns="50389" rtlCol="0" anchor="ctr">
            <a:spAutoFit/>
          </a:bodyPr>
          <a:lstStyle/>
          <a:p>
            <a:pPr algn="ctr"/>
            <a:endParaRPr kumimoji="1" lang="ja-JP" altLang="en-US" sz="2205"/>
          </a:p>
        </p:txBody>
      </p: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FCD587FA-97D5-D38F-D3B4-0712AE43976E}"/>
              </a:ext>
            </a:extLst>
          </p:cNvPr>
          <p:cNvCxnSpPr>
            <a:cxnSpLocks/>
          </p:cNvCxnSpPr>
          <p:nvPr userDrawn="1"/>
        </p:nvCxnSpPr>
        <p:spPr>
          <a:xfrm>
            <a:off x="0" y="516363"/>
            <a:ext cx="14400213" cy="0"/>
          </a:xfrm>
          <a:prstGeom prst="line">
            <a:avLst/>
          </a:prstGeom>
          <a:ln w="57150">
            <a:solidFill>
              <a:srgbClr val="009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テキスト プレースホルダー 2">
            <a:extLst>
              <a:ext uri="{FF2B5EF4-FFF2-40B4-BE49-F238E27FC236}">
                <a16:creationId xmlns:a16="http://schemas.microsoft.com/office/drawing/2014/main" id="{3EEAF79B-6567-C2ED-E73D-70EF3E9624BA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14810" y="1153617"/>
            <a:ext cx="12240182" cy="363818"/>
          </a:xfrm>
        </p:spPr>
        <p:txBody>
          <a:bodyPr anchor="ctr">
            <a:spAutoFit/>
          </a:bodyPr>
          <a:lstStyle>
            <a:lvl1pPr marL="0" indent="0" algn="l">
              <a:buNone/>
              <a:defRPr sz="1764" b="0" i="0" spc="331">
                <a:solidFill>
                  <a:schemeClr val="tx1">
                    <a:lumMod val="75000"/>
                    <a:lumOff val="25000"/>
                  </a:schemeClr>
                </a:solidFill>
                <a:latin typeface="Noto Sans JP Medium" panose="020B0200000000000000" pitchFamily="34" charset="-128"/>
                <a:ea typeface="Noto Sans JP Medium" panose="020B0200000000000000" pitchFamily="34" charset="-128"/>
              </a:defRPr>
            </a:lvl1pPr>
            <a:lvl2pPr marL="50393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86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79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72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65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58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520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45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12" name="角丸四角形 11">
            <a:extLst>
              <a:ext uri="{FF2B5EF4-FFF2-40B4-BE49-F238E27FC236}">
                <a16:creationId xmlns:a16="http://schemas.microsoft.com/office/drawing/2014/main" id="{146ECF98-B864-F667-775F-E749B783C09D}"/>
              </a:ext>
            </a:extLst>
          </p:cNvPr>
          <p:cNvSpPr/>
          <p:nvPr userDrawn="1"/>
        </p:nvSpPr>
        <p:spPr>
          <a:xfrm>
            <a:off x="2703947" y="7272359"/>
            <a:ext cx="2459909" cy="287316"/>
          </a:xfrm>
          <a:prstGeom prst="roundRect">
            <a:avLst/>
          </a:prstGeom>
          <a:noFill/>
          <a:ln w="22225">
            <a:solidFill>
              <a:srgbClr val="002B7F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389" tIns="0" rIns="50389" bIns="0" rtlCol="0" anchor="ctr">
            <a:normAutofit/>
          </a:bodyPr>
          <a:lstStyle/>
          <a:p>
            <a:pPr algn="ctr"/>
            <a:r>
              <a:rPr kumimoji="1" lang="ja-JP" altLang="en-US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デザインパターン</a:t>
            </a:r>
            <a:r>
              <a:rPr kumimoji="1" lang="en-US" altLang="ja-JP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1</a:t>
            </a:r>
            <a:endParaRPr kumimoji="1" lang="ja-JP" altLang="en-US" sz="1102" b="1" i="0">
              <a:solidFill>
                <a:srgbClr val="002B7F"/>
              </a:solidFill>
              <a:latin typeface="Noto Sans JP Black" panose="020B0200000000000000" pitchFamily="34" charset="-128"/>
              <a:ea typeface="Noto Sans JP Black" panose="020B0200000000000000" pitchFamily="34" charset="-128"/>
            </a:endParaRPr>
          </a:p>
        </p:txBody>
      </p:sp>
      <p:sp>
        <p:nvSpPr>
          <p:cNvPr id="13" name="角丸四角形 12">
            <a:extLst>
              <a:ext uri="{FF2B5EF4-FFF2-40B4-BE49-F238E27FC236}">
                <a16:creationId xmlns:a16="http://schemas.microsoft.com/office/drawing/2014/main" id="{B742F27C-399C-90C3-CBC4-1E549D976C03}"/>
              </a:ext>
            </a:extLst>
          </p:cNvPr>
          <p:cNvSpPr/>
          <p:nvPr userDrawn="1"/>
        </p:nvSpPr>
        <p:spPr>
          <a:xfrm>
            <a:off x="5970155" y="7272359"/>
            <a:ext cx="2459909" cy="287316"/>
          </a:xfrm>
          <a:prstGeom prst="roundRect">
            <a:avLst/>
          </a:prstGeom>
          <a:noFill/>
          <a:ln w="22225">
            <a:solidFill>
              <a:srgbClr val="002B7F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389" tIns="0" rIns="50389" bIns="0" rtlCol="0" anchor="ctr">
            <a:normAutofit/>
          </a:bodyPr>
          <a:lstStyle/>
          <a:p>
            <a:pPr algn="ctr"/>
            <a:r>
              <a:rPr kumimoji="1" lang="ja-JP" altLang="en-US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デザインパターン</a:t>
            </a:r>
            <a:r>
              <a:rPr kumimoji="1" lang="en-US" altLang="ja-JP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2</a:t>
            </a:r>
            <a:endParaRPr kumimoji="1" lang="ja-JP" altLang="en-US" sz="1102" b="1" i="0">
              <a:solidFill>
                <a:srgbClr val="002B7F"/>
              </a:solidFill>
              <a:latin typeface="Noto Sans JP Black" panose="020B0200000000000000" pitchFamily="34" charset="-128"/>
              <a:ea typeface="Noto Sans JP Black" panose="020B0200000000000000" pitchFamily="34" charset="-128"/>
            </a:endParaRPr>
          </a:p>
        </p:txBody>
      </p:sp>
      <p:sp>
        <p:nvSpPr>
          <p:cNvPr id="14" name="角丸四角形 13">
            <a:extLst>
              <a:ext uri="{FF2B5EF4-FFF2-40B4-BE49-F238E27FC236}">
                <a16:creationId xmlns:a16="http://schemas.microsoft.com/office/drawing/2014/main" id="{E2BD1FA8-7CCB-6C82-6D02-DDC495543568}"/>
              </a:ext>
            </a:extLst>
          </p:cNvPr>
          <p:cNvSpPr/>
          <p:nvPr userDrawn="1"/>
        </p:nvSpPr>
        <p:spPr>
          <a:xfrm>
            <a:off x="9236363" y="7272359"/>
            <a:ext cx="2459909" cy="287316"/>
          </a:xfrm>
          <a:prstGeom prst="roundRect">
            <a:avLst/>
          </a:prstGeom>
          <a:solidFill>
            <a:srgbClr val="002B7F"/>
          </a:solidFill>
          <a:ln w="22225">
            <a:solidFill>
              <a:srgbClr val="002B7F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389" tIns="0" rIns="50389" bIns="0" rtlCol="0" anchor="ctr">
            <a:normAutofit/>
          </a:bodyPr>
          <a:lstStyle/>
          <a:p>
            <a:pPr algn="ctr"/>
            <a:r>
              <a:rPr kumimoji="1" lang="ja-JP" altLang="en-US" sz="1102" b="1" i="0">
                <a:solidFill>
                  <a:schemeClr val="bg1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デザインパターン</a:t>
            </a:r>
            <a:r>
              <a:rPr kumimoji="1" lang="en-US" altLang="ja-JP" sz="1102" b="1" i="0">
                <a:solidFill>
                  <a:schemeClr val="bg1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3</a:t>
            </a:r>
            <a:endParaRPr kumimoji="1" lang="ja-JP" altLang="en-US" sz="1102" b="1" i="0">
              <a:solidFill>
                <a:schemeClr val="bg1"/>
              </a:solidFill>
              <a:latin typeface="Noto Sans JP Black" panose="020B0200000000000000" pitchFamily="34" charset="-128"/>
              <a:ea typeface="Noto Sans JP Black" panose="020B0200000000000000" pitchFamily="34" charset="-128"/>
            </a:endParaRPr>
          </a:p>
        </p:txBody>
      </p:sp>
      <p:cxnSp>
        <p:nvCxnSpPr>
          <p:cNvPr id="28" name="直線コネクタ 27">
            <a:extLst>
              <a:ext uri="{FF2B5EF4-FFF2-40B4-BE49-F238E27FC236}">
                <a16:creationId xmlns:a16="http://schemas.microsoft.com/office/drawing/2014/main" id="{3F7C0021-AE19-C538-218D-6E2F26369EBF}"/>
              </a:ext>
            </a:extLst>
          </p:cNvPr>
          <p:cNvCxnSpPr>
            <a:cxnSpLocks/>
          </p:cNvCxnSpPr>
          <p:nvPr userDrawn="1"/>
        </p:nvCxnSpPr>
        <p:spPr>
          <a:xfrm>
            <a:off x="5163857" y="7416017"/>
            <a:ext cx="796570" cy="0"/>
          </a:xfrm>
          <a:prstGeom prst="line">
            <a:avLst/>
          </a:prstGeom>
          <a:ln w="22225">
            <a:solidFill>
              <a:srgbClr val="002B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コネクタ 29">
            <a:extLst>
              <a:ext uri="{FF2B5EF4-FFF2-40B4-BE49-F238E27FC236}">
                <a16:creationId xmlns:a16="http://schemas.microsoft.com/office/drawing/2014/main" id="{A1E9FA2A-39DC-2D63-1AD8-9DF3B2A605A7}"/>
              </a:ext>
            </a:extLst>
          </p:cNvPr>
          <p:cNvCxnSpPr>
            <a:cxnSpLocks/>
          </p:cNvCxnSpPr>
          <p:nvPr userDrawn="1"/>
        </p:nvCxnSpPr>
        <p:spPr>
          <a:xfrm>
            <a:off x="8433092" y="7416017"/>
            <a:ext cx="796570" cy="0"/>
          </a:xfrm>
          <a:prstGeom prst="line">
            <a:avLst/>
          </a:prstGeom>
          <a:ln w="22225">
            <a:solidFill>
              <a:srgbClr val="002B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グラフィックス 3">
            <a:extLst>
              <a:ext uri="{FF2B5EF4-FFF2-40B4-BE49-F238E27FC236}">
                <a16:creationId xmlns:a16="http://schemas.microsoft.com/office/drawing/2014/main" id="{5F13A139-7CBE-D53A-4946-E9B2CE2CDE3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793662" y="0"/>
            <a:ext cx="606552" cy="459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1339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82" userDrawn="1">
          <p15:clr>
            <a:srgbClr val="FBAE40"/>
          </p15:clr>
        </p15:guide>
        <p15:guide id="2" pos="4536" userDrawn="1">
          <p15:clr>
            <a:srgbClr val="FBAE40"/>
          </p15:clr>
        </p15:guide>
        <p15:guide id="3" orient="horz" pos="383" userDrawn="1">
          <p15:clr>
            <a:srgbClr val="FBAE40"/>
          </p15:clr>
        </p15:guide>
        <p15:guide id="4" orient="horz" pos="4531" userDrawn="1">
          <p15:clr>
            <a:srgbClr val="FBAE40"/>
          </p15:clr>
        </p15:guide>
        <p15:guide id="5" pos="8953" userDrawn="1">
          <p15:clr>
            <a:srgbClr val="FBAE40"/>
          </p15:clr>
        </p15:guide>
        <p15:guide id="6" pos="118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テキスト プレースホルダー 2">
            <a:extLst>
              <a:ext uri="{FF2B5EF4-FFF2-40B4-BE49-F238E27FC236}">
                <a16:creationId xmlns:a16="http://schemas.microsoft.com/office/drawing/2014/main" id="{E9512BF8-4A2F-967D-75FC-2FAF562306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9486" y="621351"/>
            <a:ext cx="13446203" cy="363818"/>
          </a:xfrm>
          <a:solidFill>
            <a:srgbClr val="EEFCFF"/>
          </a:solidFill>
        </p:spPr>
        <p:txBody>
          <a:bodyPr wrap="square" anchor="ctr" anchorCtr="0">
            <a:spAutoFit/>
          </a:bodyPr>
          <a:lstStyle>
            <a:lvl1pPr marL="0" indent="0">
              <a:buNone/>
              <a:defRPr sz="1764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0393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86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79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72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65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58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520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45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  <a:endParaRPr kumimoji="1" lang="en-US" altLang="ja-JP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878D1495-2B19-3794-424B-FA168B522896}"/>
              </a:ext>
            </a:extLst>
          </p:cNvPr>
          <p:cNvSpPr txBox="1"/>
          <p:nvPr userDrawn="1"/>
        </p:nvSpPr>
        <p:spPr>
          <a:xfrm>
            <a:off x="76232" y="42235"/>
            <a:ext cx="771468" cy="503979"/>
          </a:xfrm>
          <a:prstGeom prst="rect">
            <a:avLst/>
          </a:prstGeom>
          <a:solidFill>
            <a:srgbClr val="3708E8"/>
          </a:solidFill>
        </p:spPr>
        <p:txBody>
          <a:bodyPr wrap="square" lIns="0" tIns="0" rIns="0" bIns="0" rtlCol="0" anchor="ctr">
            <a:normAutofit/>
          </a:bodyPr>
          <a:lstStyle/>
          <a:p>
            <a:pPr algn="ctr"/>
            <a:fld id="{9FDE6BD8-7A11-0245-8116-037F7B1073AE}" type="slidenum">
              <a:rPr lang="ja-JP" altLang="en-US" sz="2646" b="1" i="0">
                <a:solidFill>
                  <a:schemeClr val="bg1"/>
                </a:solidFill>
                <a:latin typeface="Sofia Sans Extra Condensed Extr" pitchFamily="2" charset="0"/>
              </a:rPr>
              <a:t>‹#›</a:t>
            </a:fld>
            <a:endParaRPr lang="ja-JP" altLang="en-US" sz="2646" b="1" i="0">
              <a:solidFill>
                <a:schemeClr val="bg1"/>
              </a:solidFill>
              <a:latin typeface="Sofia Sans Extra Condensed Extr" pitchFamily="2" charset="0"/>
            </a:endParaRPr>
          </a:p>
        </p:txBody>
      </p:sp>
      <p:sp>
        <p:nvSpPr>
          <p:cNvPr id="11" name="タイトル 1">
            <a:extLst>
              <a:ext uri="{FF2B5EF4-FFF2-40B4-BE49-F238E27FC236}">
                <a16:creationId xmlns:a16="http://schemas.microsoft.com/office/drawing/2014/main" id="{4BBE051B-8263-528F-C0B8-C70535269A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9486" y="42240"/>
            <a:ext cx="13446203" cy="503974"/>
          </a:xfrm>
          <a:solidFill>
            <a:srgbClr val="008BFF"/>
          </a:solidFill>
        </p:spPr>
        <p:txBody>
          <a:bodyPr lIns="90000">
            <a:normAutofit/>
          </a:bodyPr>
          <a:lstStyle>
            <a:lvl1pPr algn="l">
              <a:defRPr sz="2205">
                <a:solidFill>
                  <a:schemeClr val="bg1"/>
                </a:solidFill>
              </a:defRPr>
            </a:lvl1pPr>
          </a:lstStyle>
          <a:p>
            <a:r>
              <a:rPr kumimoji="1" lang="ja-JP" altLang="en-US"/>
              <a:t>プロジェクト</a:t>
            </a:r>
            <a:r>
              <a:rPr kumimoji="1" lang="en-US" altLang="ja-JP" dirty="0"/>
              <a:t>: </a:t>
            </a:r>
            <a:r>
              <a:rPr kumimoji="1" lang="ja-JP" altLang="en-US"/>
              <a:t>プロジェクト名</a:t>
            </a:r>
          </a:p>
        </p:txBody>
      </p:sp>
    </p:spTree>
    <p:extLst>
      <p:ext uri="{BB962C8B-B14F-4D97-AF65-F5344CB8AC3E}">
        <p14:creationId xmlns:p14="http://schemas.microsoft.com/office/powerpoint/2010/main" val="34422304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919486" y="42240"/>
            <a:ext cx="13446203" cy="503974"/>
          </a:xfrm>
          <a:solidFill>
            <a:srgbClr val="008BFF"/>
          </a:solidFill>
        </p:spPr>
        <p:txBody>
          <a:bodyPr lIns="90000">
            <a:normAutofit/>
          </a:bodyPr>
          <a:lstStyle>
            <a:lvl1pPr algn="l">
              <a:defRPr sz="2205">
                <a:solidFill>
                  <a:schemeClr val="bg1"/>
                </a:solidFill>
              </a:defRPr>
            </a:lvl1pPr>
          </a:lstStyle>
          <a:p>
            <a:r>
              <a:rPr kumimoji="1" lang="ja-JP" altLang="en-US"/>
              <a:t>プロジェクト</a:t>
            </a:r>
            <a:r>
              <a:rPr kumimoji="1" lang="en-US" altLang="ja-JP" dirty="0"/>
              <a:t>: </a:t>
            </a:r>
            <a:r>
              <a:rPr kumimoji="1" lang="ja-JP" altLang="en-US"/>
              <a:t>プロジェクト名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E93833BC-A01D-A736-5179-C7C3E3B529CC}"/>
              </a:ext>
            </a:extLst>
          </p:cNvPr>
          <p:cNvSpPr txBox="1"/>
          <p:nvPr userDrawn="1"/>
        </p:nvSpPr>
        <p:spPr>
          <a:xfrm>
            <a:off x="76232" y="42235"/>
            <a:ext cx="771468" cy="503979"/>
          </a:xfrm>
          <a:prstGeom prst="rect">
            <a:avLst/>
          </a:prstGeom>
          <a:solidFill>
            <a:srgbClr val="3708E8"/>
          </a:solidFill>
        </p:spPr>
        <p:txBody>
          <a:bodyPr wrap="square" lIns="0" tIns="0" rIns="0" bIns="0" rtlCol="0" anchor="ctr">
            <a:normAutofit/>
          </a:bodyPr>
          <a:lstStyle/>
          <a:p>
            <a:pPr algn="ctr"/>
            <a:fld id="{9FDE6BD8-7A11-0245-8116-037F7B1073AE}" type="slidenum">
              <a:rPr lang="ja-JP" altLang="en-US" sz="2646" b="1" i="0">
                <a:solidFill>
                  <a:schemeClr val="bg1"/>
                </a:solidFill>
                <a:latin typeface="Sofia Sans Extra Condensed Extr" pitchFamily="2" charset="0"/>
              </a:rPr>
              <a:t>‹#›</a:t>
            </a:fld>
            <a:endParaRPr lang="ja-JP" altLang="en-US" sz="2646" b="1" i="0">
              <a:solidFill>
                <a:schemeClr val="bg1"/>
              </a:solidFill>
              <a:latin typeface="Sofia Sans Extra Condensed Ext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05384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F6132FF1-AE37-4B22-9037-DC8B9CA33962}"/>
              </a:ext>
            </a:extLst>
          </p:cNvPr>
          <p:cNvSpPr txBox="1"/>
          <p:nvPr userDrawn="1"/>
        </p:nvSpPr>
        <p:spPr>
          <a:xfrm>
            <a:off x="76232" y="42235"/>
            <a:ext cx="771468" cy="503979"/>
          </a:xfrm>
          <a:prstGeom prst="rect">
            <a:avLst/>
          </a:prstGeom>
          <a:solidFill>
            <a:srgbClr val="3708E8"/>
          </a:solidFill>
        </p:spPr>
        <p:txBody>
          <a:bodyPr wrap="square" lIns="0" tIns="0" rIns="0" bIns="0" rtlCol="0" anchor="ctr">
            <a:normAutofit/>
          </a:bodyPr>
          <a:lstStyle/>
          <a:p>
            <a:pPr algn="ctr"/>
            <a:fld id="{9FDE6BD8-7A11-0245-8116-037F7B1073AE}" type="slidenum">
              <a:rPr lang="ja-JP" altLang="en-US" sz="2646" b="1" i="0">
                <a:solidFill>
                  <a:schemeClr val="bg1"/>
                </a:solidFill>
                <a:latin typeface="Sofia Sans Extra Condensed Extr" pitchFamily="2" charset="0"/>
              </a:rPr>
              <a:t>‹#›</a:t>
            </a:fld>
            <a:endParaRPr lang="ja-JP" altLang="en-US" sz="2646" b="1" i="0">
              <a:solidFill>
                <a:schemeClr val="bg1"/>
              </a:solidFill>
              <a:latin typeface="Sofia Sans Extra Condensed Ext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99506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808651" y="42240"/>
            <a:ext cx="12764338" cy="503974"/>
          </a:xfrm>
          <a:solidFill>
            <a:srgbClr val="00176B"/>
          </a:solidFill>
        </p:spPr>
        <p:txBody>
          <a:bodyPr lIns="90000">
            <a:noAutofit/>
          </a:bodyPr>
          <a:lstStyle>
            <a:lvl1pPr>
              <a:defRPr sz="2646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 err="1"/>
              <a:t>iiiii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720013" y="684196"/>
            <a:ext cx="12960192" cy="6191287"/>
          </a:xfrm>
        </p:spPr>
        <p:txBody>
          <a:bodyPr/>
          <a:lstStyle>
            <a:lvl1pPr marL="349952" indent="-349952">
              <a:lnSpc>
                <a:spcPct val="130000"/>
              </a:lnSpc>
              <a:buFont typeface="+mj-lt"/>
              <a:buAutoNum type="arabicPeriod"/>
              <a:tabLst/>
              <a:defRPr sz="1764">
                <a:solidFill>
                  <a:schemeClr val="tx2"/>
                </a:solidFill>
              </a:defRPr>
            </a:lvl1pPr>
            <a:lvl2pPr marL="547676" indent="-244969">
              <a:lnSpc>
                <a:spcPct val="130000"/>
              </a:lnSpc>
              <a:buFont typeface="Wingdings" pitchFamily="2" charset="2"/>
              <a:buChar char="Ø"/>
              <a:tabLst/>
              <a:defRPr sz="1543"/>
            </a:lvl2pPr>
            <a:lvl3pPr marL="932624" indent="-292212">
              <a:lnSpc>
                <a:spcPct val="130000"/>
              </a:lnSpc>
              <a:buFont typeface="Wingdings" pitchFamily="2" charset="2"/>
              <a:buChar char="l"/>
              <a:tabLst/>
              <a:defRPr sz="1543"/>
            </a:lvl3pPr>
            <a:lvl4pPr marL="1177590" indent="-244969">
              <a:lnSpc>
                <a:spcPct val="130000"/>
              </a:lnSpc>
              <a:tabLst/>
              <a:defRPr sz="1543"/>
            </a:lvl4pPr>
            <a:lvl5pPr marL="1235332" indent="0">
              <a:lnSpc>
                <a:spcPct val="130000"/>
              </a:lnSpc>
              <a:buNone/>
              <a:tabLst/>
              <a:defRPr sz="1543"/>
            </a:lvl5pPr>
          </a:lstStyle>
          <a:p>
            <a:pPr lvl="0"/>
            <a:r>
              <a:rPr kumimoji="1" lang="ja-JP" altLang="en-US" dirty="0"/>
              <a:t>マスター テキストの書式設定</a:t>
            </a:r>
          </a:p>
          <a:p>
            <a:pPr lvl="1"/>
            <a:r>
              <a:rPr kumimoji="1" lang="ja-JP" altLang="en-US" dirty="0"/>
              <a:t>第 </a:t>
            </a:r>
            <a:r>
              <a:rPr kumimoji="1" lang="en-US" altLang="ja-JP" dirty="0"/>
              <a:t>2 </a:t>
            </a:r>
            <a:r>
              <a:rPr kumimoji="1" lang="ja-JP" altLang="en-US" dirty="0"/>
              <a:t>レベル</a:t>
            </a:r>
          </a:p>
          <a:p>
            <a:pPr lvl="2"/>
            <a:r>
              <a:rPr kumimoji="1" lang="ja-JP" altLang="en-US" dirty="0"/>
              <a:t>第 </a:t>
            </a:r>
            <a:r>
              <a:rPr kumimoji="1" lang="en-US" altLang="ja-JP" dirty="0"/>
              <a:t>3 </a:t>
            </a:r>
            <a:r>
              <a:rPr kumimoji="1" lang="ja-JP" altLang="en-US" dirty="0"/>
              <a:t>レベル</a:t>
            </a:r>
          </a:p>
          <a:p>
            <a:pPr lvl="3"/>
            <a:r>
              <a:rPr kumimoji="1" lang="ja-JP" altLang="en-US" dirty="0"/>
              <a:t>第 </a:t>
            </a:r>
            <a:r>
              <a:rPr kumimoji="1" lang="en-US" altLang="ja-JP" dirty="0"/>
              <a:t>4 </a:t>
            </a:r>
            <a:r>
              <a:rPr kumimoji="1" lang="ja-JP" altLang="en-US" dirty="0"/>
              <a:t>レベル</a:t>
            </a:r>
          </a:p>
          <a:p>
            <a:pPr lvl="4"/>
            <a:r>
              <a:rPr kumimoji="1" lang="ja-JP" altLang="en-US" dirty="0"/>
              <a:t>第 </a:t>
            </a:r>
            <a:r>
              <a:rPr kumimoji="1" lang="en-US" altLang="ja-JP" dirty="0"/>
              <a:t>5 </a:t>
            </a:r>
            <a:r>
              <a:rPr kumimoji="1" lang="ja-JP" altLang="en-US"/>
              <a:t>レベル</a:t>
            </a:r>
            <a:endParaRPr kumimoji="1" lang="en-US" altLang="ja-JP" dirty="0"/>
          </a:p>
          <a:p>
            <a:pPr lvl="0"/>
            <a:endParaRPr kumimoji="1" lang="en-US" altLang="ja-JP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2AFBB4B8-90F4-7944-A1F0-EA0E7C4A4DA1}"/>
              </a:ext>
            </a:extLst>
          </p:cNvPr>
          <p:cNvSpPr txBox="1"/>
          <p:nvPr userDrawn="1"/>
        </p:nvSpPr>
        <p:spPr>
          <a:xfrm>
            <a:off x="121052" y="58303"/>
            <a:ext cx="540159" cy="465606"/>
          </a:xfrm>
          <a:prstGeom prst="rect">
            <a:avLst/>
          </a:prstGeom>
          <a:solidFill>
            <a:schemeClr val="tx2"/>
          </a:solidFill>
        </p:spPr>
        <p:txBody>
          <a:bodyPr wrap="none" lIns="119036" tIns="79358" rIns="119036" bIns="79358" rtlCol="0">
            <a:spAutoFit/>
          </a:bodyPr>
          <a:lstStyle/>
          <a:p>
            <a:pPr algn="ctr"/>
            <a:fld id="{E8AAC2EA-DDD6-FF48-A997-0CC713DA5D22}" type="slidenum">
              <a:rPr lang="ja-JP" altLang="en-US" sz="1984" smtClean="0">
                <a:solidFill>
                  <a:schemeClr val="bg1"/>
                </a:solidFill>
                <a:latin typeface="IBM Plex Sans Condensed" panose="020B0506050203000203" pitchFamily="34" charset="0"/>
              </a:rPr>
              <a:t>‹#›</a:t>
            </a:fld>
            <a:endParaRPr lang="ja-JP" altLang="en-US" sz="1984">
              <a:solidFill>
                <a:schemeClr val="bg1"/>
              </a:solidFill>
              <a:latin typeface="IBM Plex Sans Condensed" panose="020B050605020300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38928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080020" y="2348407"/>
            <a:ext cx="12240182" cy="1620431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2160036" y="4283816"/>
            <a:ext cx="10080149" cy="1931916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5039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078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117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157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196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235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27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314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166905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720013" y="302740"/>
            <a:ext cx="12960192" cy="12599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720013" y="1763931"/>
            <a:ext cx="12960192" cy="49890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720010" y="7006707"/>
            <a:ext cx="3360051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920074" y="7006707"/>
            <a:ext cx="4560068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0320154" y="7006707"/>
            <a:ext cx="3360051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207526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49" r:id="rId2"/>
    <p:sldLayoutId id="2147483664" r:id="rId3"/>
    <p:sldLayoutId id="2147483665" r:id="rId4"/>
    <p:sldLayoutId id="2147483661" r:id="rId5"/>
    <p:sldLayoutId id="2147483650" r:id="rId6"/>
    <p:sldLayoutId id="2147483662" r:id="rId7"/>
    <p:sldLayoutId id="2147483660" r:id="rId8"/>
    <p:sldLayoutId id="2147483663" r:id="rId9"/>
    <p:sldLayoutId id="2147483651" r:id="rId10"/>
    <p:sldLayoutId id="2147483652" r:id="rId11"/>
    <p:sldLayoutId id="2147483653" r:id="rId12"/>
    <p:sldLayoutId id="2147483654" r:id="rId13"/>
    <p:sldLayoutId id="2147483655" r:id="rId14"/>
    <p:sldLayoutId id="2147483656" r:id="rId15"/>
    <p:sldLayoutId id="2147483657" r:id="rId16"/>
    <p:sldLayoutId id="2147483658" r:id="rId17"/>
    <p:sldLayoutId id="2147483659" r:id="rId18"/>
  </p:sldLayoutIdLst>
  <p:hf sldNum="0" hdr="0" ftr="0" dt="0"/>
  <p:txStyles>
    <p:titleStyle>
      <a:lvl1pPr algn="ctr" defTabSz="1007863" rtl="0" eaLnBrk="1" latinLnBrk="0" hangingPunct="1">
        <a:spcBef>
          <a:spcPct val="0"/>
        </a:spcBef>
        <a:buNone/>
        <a:defRPr kumimoji="1" sz="485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77949" indent="-377949" algn="l" defTabSz="100786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528" kern="1200">
          <a:solidFill>
            <a:schemeClr val="tx1"/>
          </a:solidFill>
          <a:latin typeface="+mn-lt"/>
          <a:ea typeface="+mn-ea"/>
          <a:cs typeface="+mn-cs"/>
        </a:defRPr>
      </a:lvl1pPr>
      <a:lvl2pPr marL="818889" indent="-314958" algn="l" defTabSz="1007863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3087" kern="1200">
          <a:solidFill>
            <a:schemeClr val="tx1"/>
          </a:solidFill>
          <a:latin typeface="+mn-lt"/>
          <a:ea typeface="+mn-ea"/>
          <a:cs typeface="+mn-cs"/>
        </a:defRPr>
      </a:lvl2pPr>
      <a:lvl3pPr marL="1259829" indent="-251965" algn="l" defTabSz="100786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646" kern="1200">
          <a:solidFill>
            <a:schemeClr val="tx1"/>
          </a:solidFill>
          <a:latin typeface="+mn-lt"/>
          <a:ea typeface="+mn-ea"/>
          <a:cs typeface="+mn-cs"/>
        </a:defRPr>
      </a:lvl3pPr>
      <a:lvl4pPr marL="1763761" indent="-251965" algn="l" defTabSz="1007863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2205" kern="1200">
          <a:solidFill>
            <a:schemeClr val="tx1"/>
          </a:solidFill>
          <a:latin typeface="+mn-lt"/>
          <a:ea typeface="+mn-ea"/>
          <a:cs typeface="+mn-cs"/>
        </a:defRPr>
      </a:lvl4pPr>
      <a:lvl5pPr marL="2267693" indent="-251965" algn="l" defTabSz="1007863" rtl="0" eaLnBrk="1" latinLnBrk="0" hangingPunct="1">
        <a:spcBef>
          <a:spcPct val="20000"/>
        </a:spcBef>
        <a:buFont typeface="Arial" panose="020B0604020202020204" pitchFamily="34" charset="0"/>
        <a:buChar char="»"/>
        <a:defRPr kumimoji="1" sz="2205" kern="1200">
          <a:solidFill>
            <a:schemeClr val="tx1"/>
          </a:solidFill>
          <a:latin typeface="+mn-lt"/>
          <a:ea typeface="+mn-ea"/>
          <a:cs typeface="+mn-cs"/>
        </a:defRPr>
      </a:lvl5pPr>
      <a:lvl6pPr marL="2771622" indent="-251965" algn="l" defTabSz="100786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205" kern="1200">
          <a:solidFill>
            <a:schemeClr val="tx1"/>
          </a:solidFill>
          <a:latin typeface="+mn-lt"/>
          <a:ea typeface="+mn-ea"/>
          <a:cs typeface="+mn-cs"/>
        </a:defRPr>
      </a:lvl6pPr>
      <a:lvl7pPr marL="3275553" indent="-251965" algn="l" defTabSz="100786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205" kern="1200">
          <a:solidFill>
            <a:schemeClr val="tx1"/>
          </a:solidFill>
          <a:latin typeface="+mn-lt"/>
          <a:ea typeface="+mn-ea"/>
          <a:cs typeface="+mn-cs"/>
        </a:defRPr>
      </a:lvl7pPr>
      <a:lvl8pPr marL="3779485" indent="-251965" algn="l" defTabSz="100786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205" kern="1200">
          <a:solidFill>
            <a:schemeClr val="tx1"/>
          </a:solidFill>
          <a:latin typeface="+mn-lt"/>
          <a:ea typeface="+mn-ea"/>
          <a:cs typeface="+mn-cs"/>
        </a:defRPr>
      </a:lvl8pPr>
      <a:lvl9pPr marL="4283417" indent="-251965" algn="l" defTabSz="100786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2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32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863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794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724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656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588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520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451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82" userDrawn="1">
          <p15:clr>
            <a:srgbClr val="F26B43"/>
          </p15:clr>
        </p15:guide>
        <p15:guide id="13" orient="horz" pos="998" userDrawn="1">
          <p15:clr>
            <a:srgbClr val="F26B43"/>
          </p15:clr>
        </p15:guide>
        <p15:guide id="14" orient="horz" pos="374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13" Type="http://schemas.openxmlformats.org/officeDocument/2006/relationships/image" Target="../media/image36.png"/><Relationship Id="rId18" Type="http://schemas.openxmlformats.org/officeDocument/2006/relationships/image" Target="../media/image41.svg"/><Relationship Id="rId3" Type="http://schemas.microsoft.com/office/2007/relationships/hdphoto" Target="../media/hdphoto2.wdp"/><Relationship Id="rId7" Type="http://schemas.openxmlformats.org/officeDocument/2006/relationships/image" Target="../media/image30.png"/><Relationship Id="rId12" Type="http://schemas.openxmlformats.org/officeDocument/2006/relationships/image" Target="../media/image35.svg"/><Relationship Id="rId17" Type="http://schemas.openxmlformats.org/officeDocument/2006/relationships/image" Target="../media/image40.png"/><Relationship Id="rId2" Type="http://schemas.openxmlformats.org/officeDocument/2006/relationships/image" Target="../media/image27.png"/><Relationship Id="rId16" Type="http://schemas.openxmlformats.org/officeDocument/2006/relationships/image" Target="../media/image39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sv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5" Type="http://schemas.openxmlformats.org/officeDocument/2006/relationships/image" Target="../media/image38.png"/><Relationship Id="rId10" Type="http://schemas.openxmlformats.org/officeDocument/2006/relationships/image" Target="../media/image33.svg"/><Relationship Id="rId4" Type="http://schemas.openxmlformats.org/officeDocument/2006/relationships/image" Target="../media/image26.png"/><Relationship Id="rId9" Type="http://schemas.openxmlformats.org/officeDocument/2006/relationships/image" Target="../media/image32.png"/><Relationship Id="rId14" Type="http://schemas.openxmlformats.org/officeDocument/2006/relationships/image" Target="../media/image37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50.svg"/><Relationship Id="rId3" Type="http://schemas.microsoft.com/office/2007/relationships/hdphoto" Target="../media/hdphoto3.wdp"/><Relationship Id="rId7" Type="http://schemas.openxmlformats.org/officeDocument/2006/relationships/image" Target="../media/image44.svg"/><Relationship Id="rId12" Type="http://schemas.openxmlformats.org/officeDocument/2006/relationships/image" Target="../media/image4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11" Type="http://schemas.openxmlformats.org/officeDocument/2006/relationships/image" Target="../media/image48.svg"/><Relationship Id="rId5" Type="http://schemas.microsoft.com/office/2007/relationships/hdphoto" Target="../media/hdphoto4.wdp"/><Relationship Id="rId10" Type="http://schemas.openxmlformats.org/officeDocument/2006/relationships/image" Target="../media/image47.png"/><Relationship Id="rId4" Type="http://schemas.openxmlformats.org/officeDocument/2006/relationships/image" Target="../media/image42.png"/><Relationship Id="rId9" Type="http://schemas.openxmlformats.org/officeDocument/2006/relationships/image" Target="../media/image46.sv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60.svg"/><Relationship Id="rId3" Type="http://schemas.microsoft.com/office/2007/relationships/hdphoto" Target="../media/hdphoto5.wdp"/><Relationship Id="rId7" Type="http://schemas.openxmlformats.org/officeDocument/2006/relationships/image" Target="../media/image54.svg"/><Relationship Id="rId12" Type="http://schemas.openxmlformats.org/officeDocument/2006/relationships/image" Target="../media/image59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11" Type="http://schemas.openxmlformats.org/officeDocument/2006/relationships/image" Target="../media/image58.svg"/><Relationship Id="rId5" Type="http://schemas.microsoft.com/office/2007/relationships/hdphoto" Target="../media/hdphoto6.wdp"/><Relationship Id="rId15" Type="http://schemas.openxmlformats.org/officeDocument/2006/relationships/image" Target="../media/image62.svg"/><Relationship Id="rId10" Type="http://schemas.openxmlformats.org/officeDocument/2006/relationships/image" Target="../media/image57.png"/><Relationship Id="rId4" Type="http://schemas.openxmlformats.org/officeDocument/2006/relationships/image" Target="../media/image52.png"/><Relationship Id="rId9" Type="http://schemas.openxmlformats.org/officeDocument/2006/relationships/image" Target="../media/image56.svg"/><Relationship Id="rId14" Type="http://schemas.openxmlformats.org/officeDocument/2006/relationships/image" Target="../media/image6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60.svg"/><Relationship Id="rId3" Type="http://schemas.microsoft.com/office/2007/relationships/hdphoto" Target="../media/hdphoto7.wdp"/><Relationship Id="rId7" Type="http://schemas.openxmlformats.org/officeDocument/2006/relationships/image" Target="../media/image54.svg"/><Relationship Id="rId12" Type="http://schemas.openxmlformats.org/officeDocument/2006/relationships/image" Target="../media/image59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11" Type="http://schemas.openxmlformats.org/officeDocument/2006/relationships/image" Target="../media/image58.svg"/><Relationship Id="rId5" Type="http://schemas.microsoft.com/office/2007/relationships/hdphoto" Target="../media/hdphoto8.wdp"/><Relationship Id="rId15" Type="http://schemas.openxmlformats.org/officeDocument/2006/relationships/image" Target="../media/image62.svg"/><Relationship Id="rId10" Type="http://schemas.openxmlformats.org/officeDocument/2006/relationships/image" Target="../media/image57.png"/><Relationship Id="rId4" Type="http://schemas.openxmlformats.org/officeDocument/2006/relationships/image" Target="../media/image52.png"/><Relationship Id="rId9" Type="http://schemas.openxmlformats.org/officeDocument/2006/relationships/image" Target="../media/image56.svg"/><Relationship Id="rId14" Type="http://schemas.openxmlformats.org/officeDocument/2006/relationships/image" Target="../media/image6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60.svg"/><Relationship Id="rId3" Type="http://schemas.microsoft.com/office/2007/relationships/hdphoto" Target="../media/hdphoto9.wdp"/><Relationship Id="rId7" Type="http://schemas.openxmlformats.org/officeDocument/2006/relationships/image" Target="../media/image54.svg"/><Relationship Id="rId12" Type="http://schemas.openxmlformats.org/officeDocument/2006/relationships/image" Target="../media/image59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11" Type="http://schemas.openxmlformats.org/officeDocument/2006/relationships/image" Target="../media/image58.svg"/><Relationship Id="rId5" Type="http://schemas.microsoft.com/office/2007/relationships/hdphoto" Target="../media/hdphoto10.wdp"/><Relationship Id="rId15" Type="http://schemas.openxmlformats.org/officeDocument/2006/relationships/image" Target="../media/image62.svg"/><Relationship Id="rId10" Type="http://schemas.openxmlformats.org/officeDocument/2006/relationships/image" Target="../media/image57.png"/><Relationship Id="rId4" Type="http://schemas.openxmlformats.org/officeDocument/2006/relationships/image" Target="../media/image52.png"/><Relationship Id="rId9" Type="http://schemas.openxmlformats.org/officeDocument/2006/relationships/image" Target="../media/image56.svg"/><Relationship Id="rId14" Type="http://schemas.openxmlformats.org/officeDocument/2006/relationships/image" Target="../media/image6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60.svg"/><Relationship Id="rId3" Type="http://schemas.microsoft.com/office/2007/relationships/hdphoto" Target="../media/hdphoto11.wdp"/><Relationship Id="rId7" Type="http://schemas.openxmlformats.org/officeDocument/2006/relationships/image" Target="../media/image54.svg"/><Relationship Id="rId12" Type="http://schemas.openxmlformats.org/officeDocument/2006/relationships/image" Target="../media/image59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11" Type="http://schemas.openxmlformats.org/officeDocument/2006/relationships/image" Target="../media/image58.svg"/><Relationship Id="rId5" Type="http://schemas.microsoft.com/office/2007/relationships/hdphoto" Target="../media/hdphoto12.wdp"/><Relationship Id="rId15" Type="http://schemas.openxmlformats.org/officeDocument/2006/relationships/image" Target="../media/image62.svg"/><Relationship Id="rId10" Type="http://schemas.openxmlformats.org/officeDocument/2006/relationships/image" Target="../media/image57.png"/><Relationship Id="rId4" Type="http://schemas.openxmlformats.org/officeDocument/2006/relationships/image" Target="../media/image52.png"/><Relationship Id="rId9" Type="http://schemas.openxmlformats.org/officeDocument/2006/relationships/image" Target="../media/image56.svg"/><Relationship Id="rId14" Type="http://schemas.openxmlformats.org/officeDocument/2006/relationships/image" Target="../media/image61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60.svg"/><Relationship Id="rId3" Type="http://schemas.microsoft.com/office/2007/relationships/hdphoto" Target="../media/hdphoto13.wdp"/><Relationship Id="rId7" Type="http://schemas.openxmlformats.org/officeDocument/2006/relationships/image" Target="../media/image64.svg"/><Relationship Id="rId12" Type="http://schemas.openxmlformats.org/officeDocument/2006/relationships/image" Target="../media/image59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11" Type="http://schemas.openxmlformats.org/officeDocument/2006/relationships/image" Target="../media/image58.svg"/><Relationship Id="rId5" Type="http://schemas.microsoft.com/office/2007/relationships/hdphoto" Target="../media/hdphoto14.wdp"/><Relationship Id="rId15" Type="http://schemas.openxmlformats.org/officeDocument/2006/relationships/image" Target="../media/image62.svg"/><Relationship Id="rId10" Type="http://schemas.openxmlformats.org/officeDocument/2006/relationships/image" Target="../media/image57.png"/><Relationship Id="rId4" Type="http://schemas.openxmlformats.org/officeDocument/2006/relationships/image" Target="../media/image52.png"/><Relationship Id="rId9" Type="http://schemas.openxmlformats.org/officeDocument/2006/relationships/image" Target="../media/image56.svg"/><Relationship Id="rId14" Type="http://schemas.openxmlformats.org/officeDocument/2006/relationships/image" Target="../media/image6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5DFF5892-A9CE-E78C-24FD-4A696F43419A}"/>
              </a:ext>
            </a:extLst>
          </p:cNvPr>
          <p:cNvSpPr/>
          <p:nvPr/>
        </p:nvSpPr>
        <p:spPr>
          <a:xfrm>
            <a:off x="4964906" y="2840723"/>
            <a:ext cx="4470400" cy="1878232"/>
          </a:xfrm>
          <a:prstGeom prst="rect">
            <a:avLst/>
          </a:prstGeom>
          <a:solidFill>
            <a:schemeClr val="bg1"/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lang="en-US" altLang="ja-JP" sz="10581">
                <a:solidFill>
                  <a:srgbClr val="FF0000"/>
                </a:solidFill>
              </a:rPr>
              <a:t>40:21</a:t>
            </a:r>
            <a:endParaRPr lang="ja-JP" altLang="en-US" sz="1058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25374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グラフィックス 2">
            <a:extLst>
              <a:ext uri="{FF2B5EF4-FFF2-40B4-BE49-F238E27FC236}">
                <a16:creationId xmlns:a16="http://schemas.microsoft.com/office/drawing/2014/main" id="{732C505E-51E3-1BEF-E731-B5FEEFC62F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" y="-7989"/>
            <a:ext cx="14400000" cy="7575653"/>
          </a:xfrm>
          <a:prstGeom prst="rect">
            <a:avLst/>
          </a:prstGeom>
        </p:spPr>
      </p:pic>
      <p:pic>
        <p:nvPicPr>
          <p:cNvPr id="5" name="グラフィックス 4" descr="本">
            <a:extLst>
              <a:ext uri="{FF2B5EF4-FFF2-40B4-BE49-F238E27FC236}">
                <a16:creationId xmlns:a16="http://schemas.microsoft.com/office/drawing/2014/main" id="{86941230-5887-67AC-C87D-3F76021ABB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7505" y="25400"/>
            <a:ext cx="5295900" cy="5295900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D2713088-577F-4564-6B15-DF16B7EDABE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6150" y="1130300"/>
            <a:ext cx="9644063" cy="642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4868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フリーフォーム 3">
            <a:extLst>
              <a:ext uri="{FF2B5EF4-FFF2-40B4-BE49-F238E27FC236}">
                <a16:creationId xmlns:a16="http://schemas.microsoft.com/office/drawing/2014/main" id="{C133C01C-C281-6DCB-420E-98944C455E7F}"/>
              </a:ext>
            </a:extLst>
          </p:cNvPr>
          <p:cNvSpPr/>
          <p:nvPr/>
        </p:nvSpPr>
        <p:spPr>
          <a:xfrm>
            <a:off x="106" y="-7989"/>
            <a:ext cx="14400000" cy="7575653"/>
          </a:xfrm>
          <a:custGeom>
            <a:avLst/>
            <a:gdLst>
              <a:gd name="connsiteX0" fmla="*/ 0 w 14400000"/>
              <a:gd name="connsiteY0" fmla="*/ 0 h 7575653"/>
              <a:gd name="connsiteX1" fmla="*/ 14400000 w 14400000"/>
              <a:gd name="connsiteY1" fmla="*/ 0 h 7575653"/>
              <a:gd name="connsiteX2" fmla="*/ 14400000 w 14400000"/>
              <a:gd name="connsiteY2" fmla="*/ 7575653 h 7575653"/>
              <a:gd name="connsiteX3" fmla="*/ 0 w 14400000"/>
              <a:gd name="connsiteY3" fmla="*/ 7575653 h 7575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400000" h="7575653">
                <a:moveTo>
                  <a:pt x="0" y="0"/>
                </a:moveTo>
                <a:lnTo>
                  <a:pt x="14400000" y="0"/>
                </a:lnTo>
                <a:lnTo>
                  <a:pt x="14400000" y="7575653"/>
                </a:lnTo>
                <a:lnTo>
                  <a:pt x="0" y="7575653"/>
                </a:lnTo>
                <a:close/>
              </a:path>
            </a:pathLst>
          </a:custGeom>
          <a:solidFill>
            <a:srgbClr val="FFFFFF"/>
          </a:solidFill>
          <a:ln w="31220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" name="フリーフォーム 7">
            <a:extLst>
              <a:ext uri="{FF2B5EF4-FFF2-40B4-BE49-F238E27FC236}">
                <a16:creationId xmlns:a16="http://schemas.microsoft.com/office/drawing/2014/main" id="{46D091E2-7EF8-BF0D-9DFE-79DACB375FCE}"/>
              </a:ext>
            </a:extLst>
          </p:cNvPr>
          <p:cNvSpPr/>
          <p:nvPr/>
        </p:nvSpPr>
        <p:spPr>
          <a:xfrm>
            <a:off x="106" y="-6737"/>
            <a:ext cx="14400000" cy="7573148"/>
          </a:xfrm>
          <a:custGeom>
            <a:avLst/>
            <a:gdLst>
              <a:gd name="connsiteX0" fmla="*/ 0 w 14393752"/>
              <a:gd name="connsiteY0" fmla="*/ 0 h 7573148"/>
              <a:gd name="connsiteX1" fmla="*/ 14393752 w 14393752"/>
              <a:gd name="connsiteY1" fmla="*/ 0 h 7573148"/>
              <a:gd name="connsiteX2" fmla="*/ 14393752 w 14393752"/>
              <a:gd name="connsiteY2" fmla="*/ 7573149 h 7573148"/>
              <a:gd name="connsiteX3" fmla="*/ 0 w 14393752"/>
              <a:gd name="connsiteY3" fmla="*/ 7573149 h 7573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393752" h="7573148">
                <a:moveTo>
                  <a:pt x="0" y="0"/>
                </a:moveTo>
                <a:lnTo>
                  <a:pt x="14393752" y="0"/>
                </a:lnTo>
                <a:lnTo>
                  <a:pt x="14393752" y="7573149"/>
                </a:lnTo>
                <a:lnTo>
                  <a:pt x="0" y="7573149"/>
                </a:lnTo>
                <a:close/>
              </a:path>
            </a:pathLst>
          </a:custGeom>
          <a:gradFill flip="none" rotWithShape="1">
            <a:gsLst>
              <a:gs pos="0">
                <a:srgbClr val="FFC000"/>
              </a:gs>
              <a:gs pos="100000">
                <a:schemeClr val="accent6">
                  <a:lumMod val="20000"/>
                  <a:lumOff val="80000"/>
                </a:schemeClr>
              </a:gs>
            </a:gsLst>
            <a:lin ang="18900000" scaled="1"/>
            <a:tileRect/>
          </a:gradFill>
          <a:ln w="23415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" name="フリーフォーム 8">
            <a:extLst>
              <a:ext uri="{FF2B5EF4-FFF2-40B4-BE49-F238E27FC236}">
                <a16:creationId xmlns:a16="http://schemas.microsoft.com/office/drawing/2014/main" id="{8CBA40E0-AE8A-E302-8B1F-F2244A752454}"/>
              </a:ext>
            </a:extLst>
          </p:cNvPr>
          <p:cNvSpPr/>
          <p:nvPr/>
        </p:nvSpPr>
        <p:spPr>
          <a:xfrm>
            <a:off x="593856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" name="フリーフォーム 9">
            <a:extLst>
              <a:ext uri="{FF2B5EF4-FFF2-40B4-BE49-F238E27FC236}">
                <a16:creationId xmlns:a16="http://schemas.microsoft.com/office/drawing/2014/main" id="{C5699B2F-496E-CB16-6482-508C0EE4A763}"/>
              </a:ext>
            </a:extLst>
          </p:cNvPr>
          <p:cNvSpPr/>
          <p:nvPr/>
        </p:nvSpPr>
        <p:spPr>
          <a:xfrm>
            <a:off x="2463856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" name="フリーフォーム 10">
            <a:extLst>
              <a:ext uri="{FF2B5EF4-FFF2-40B4-BE49-F238E27FC236}">
                <a16:creationId xmlns:a16="http://schemas.microsoft.com/office/drawing/2014/main" id="{E93E73A1-0F39-2114-9EE7-99C92A5B6803}"/>
              </a:ext>
            </a:extLst>
          </p:cNvPr>
          <p:cNvSpPr/>
          <p:nvPr/>
        </p:nvSpPr>
        <p:spPr>
          <a:xfrm>
            <a:off x="4333855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2" name="フリーフォーム 11">
            <a:extLst>
              <a:ext uri="{FF2B5EF4-FFF2-40B4-BE49-F238E27FC236}">
                <a16:creationId xmlns:a16="http://schemas.microsoft.com/office/drawing/2014/main" id="{5F99C387-D6A0-70F5-208A-1F1D87FF91E4}"/>
              </a:ext>
            </a:extLst>
          </p:cNvPr>
          <p:cNvSpPr/>
          <p:nvPr/>
        </p:nvSpPr>
        <p:spPr>
          <a:xfrm>
            <a:off x="6204168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3" name="フリーフォーム 12">
            <a:extLst>
              <a:ext uri="{FF2B5EF4-FFF2-40B4-BE49-F238E27FC236}">
                <a16:creationId xmlns:a16="http://schemas.microsoft.com/office/drawing/2014/main" id="{307A6D31-780E-1BB6-1AAA-4B5A92DED71E}"/>
              </a:ext>
            </a:extLst>
          </p:cNvPr>
          <p:cNvSpPr/>
          <p:nvPr/>
        </p:nvSpPr>
        <p:spPr>
          <a:xfrm>
            <a:off x="8074168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4" name="フリーフォーム 13">
            <a:extLst>
              <a:ext uri="{FF2B5EF4-FFF2-40B4-BE49-F238E27FC236}">
                <a16:creationId xmlns:a16="http://schemas.microsoft.com/office/drawing/2014/main" id="{86988CAB-AB58-13A5-00AB-285AC1DA176F}"/>
              </a:ext>
            </a:extLst>
          </p:cNvPr>
          <p:cNvSpPr/>
          <p:nvPr/>
        </p:nvSpPr>
        <p:spPr>
          <a:xfrm>
            <a:off x="9944481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5" name="フリーフォーム 14">
            <a:extLst>
              <a:ext uri="{FF2B5EF4-FFF2-40B4-BE49-F238E27FC236}">
                <a16:creationId xmlns:a16="http://schemas.microsoft.com/office/drawing/2014/main" id="{6694252E-4D6A-0639-0D58-F9114D9792C9}"/>
              </a:ext>
            </a:extLst>
          </p:cNvPr>
          <p:cNvSpPr/>
          <p:nvPr/>
        </p:nvSpPr>
        <p:spPr>
          <a:xfrm>
            <a:off x="11814481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6" name="フリーフォーム 15">
            <a:extLst>
              <a:ext uri="{FF2B5EF4-FFF2-40B4-BE49-F238E27FC236}">
                <a16:creationId xmlns:a16="http://schemas.microsoft.com/office/drawing/2014/main" id="{F84499FE-4E21-69E3-B38B-D754AD6AF15C}"/>
              </a:ext>
            </a:extLst>
          </p:cNvPr>
          <p:cNvSpPr/>
          <p:nvPr/>
        </p:nvSpPr>
        <p:spPr>
          <a:xfrm>
            <a:off x="13684481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7" name="フリーフォーム 16">
            <a:extLst>
              <a:ext uri="{FF2B5EF4-FFF2-40B4-BE49-F238E27FC236}">
                <a16:creationId xmlns:a16="http://schemas.microsoft.com/office/drawing/2014/main" id="{A4D9AC18-B796-C3B9-C52F-3CBDCEA8A372}"/>
              </a:ext>
            </a:extLst>
          </p:cNvPr>
          <p:cNvSpPr/>
          <p:nvPr/>
        </p:nvSpPr>
        <p:spPr>
          <a:xfrm>
            <a:off x="1528855" y="6669227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8" name="フリーフォーム 17">
            <a:extLst>
              <a:ext uri="{FF2B5EF4-FFF2-40B4-BE49-F238E27FC236}">
                <a16:creationId xmlns:a16="http://schemas.microsoft.com/office/drawing/2014/main" id="{0F021FB7-9F33-9F41-8F68-6E4FEC59E40A}"/>
              </a:ext>
            </a:extLst>
          </p:cNvPr>
          <p:cNvSpPr/>
          <p:nvPr/>
        </p:nvSpPr>
        <p:spPr>
          <a:xfrm>
            <a:off x="3398856" y="6669227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9" name="フリーフォーム 18">
            <a:extLst>
              <a:ext uri="{FF2B5EF4-FFF2-40B4-BE49-F238E27FC236}">
                <a16:creationId xmlns:a16="http://schemas.microsoft.com/office/drawing/2014/main" id="{E897F7CA-56B2-2BF5-202A-953F36DB8C48}"/>
              </a:ext>
            </a:extLst>
          </p:cNvPr>
          <p:cNvSpPr/>
          <p:nvPr/>
        </p:nvSpPr>
        <p:spPr>
          <a:xfrm>
            <a:off x="5269168" y="6669227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0" name="フリーフォーム 19">
            <a:extLst>
              <a:ext uri="{FF2B5EF4-FFF2-40B4-BE49-F238E27FC236}">
                <a16:creationId xmlns:a16="http://schemas.microsoft.com/office/drawing/2014/main" id="{CE9CB591-03FE-FE76-86F2-2DBD6D932924}"/>
              </a:ext>
            </a:extLst>
          </p:cNvPr>
          <p:cNvSpPr/>
          <p:nvPr/>
        </p:nvSpPr>
        <p:spPr>
          <a:xfrm>
            <a:off x="7139169" y="6669227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1" name="フリーフォーム 20">
            <a:extLst>
              <a:ext uri="{FF2B5EF4-FFF2-40B4-BE49-F238E27FC236}">
                <a16:creationId xmlns:a16="http://schemas.microsoft.com/office/drawing/2014/main" id="{CA73B40E-3683-1275-BCD8-C4716A7905CE}"/>
              </a:ext>
            </a:extLst>
          </p:cNvPr>
          <p:cNvSpPr/>
          <p:nvPr/>
        </p:nvSpPr>
        <p:spPr>
          <a:xfrm>
            <a:off x="9009169" y="6669227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2" name="フリーフォーム 21">
            <a:extLst>
              <a:ext uri="{FF2B5EF4-FFF2-40B4-BE49-F238E27FC236}">
                <a16:creationId xmlns:a16="http://schemas.microsoft.com/office/drawing/2014/main" id="{89CEFE94-CC88-3FD8-695D-5FBBAC392B7A}"/>
              </a:ext>
            </a:extLst>
          </p:cNvPr>
          <p:cNvSpPr/>
          <p:nvPr/>
        </p:nvSpPr>
        <p:spPr>
          <a:xfrm>
            <a:off x="10879481" y="6669227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2" y="122087"/>
                  <a:pt x="60911" y="122087"/>
                </a:cubicBezTo>
                <a:cubicBezTo>
                  <a:pt x="27270" y="122087"/>
                  <a:pt x="0" y="94757"/>
                  <a:pt x="0" y="61044"/>
                </a:cubicBezTo>
                <a:cubicBezTo>
                  <a:pt x="0" y="27330"/>
                  <a:pt x="27270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3" name="フリーフォーム 22">
            <a:extLst>
              <a:ext uri="{FF2B5EF4-FFF2-40B4-BE49-F238E27FC236}">
                <a16:creationId xmlns:a16="http://schemas.microsoft.com/office/drawing/2014/main" id="{D7349EB3-F668-25B1-2B46-0F12E699441D}"/>
              </a:ext>
            </a:extLst>
          </p:cNvPr>
          <p:cNvSpPr/>
          <p:nvPr/>
        </p:nvSpPr>
        <p:spPr>
          <a:xfrm>
            <a:off x="12749481" y="6669227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4" name="フリーフォーム 23">
            <a:extLst>
              <a:ext uri="{FF2B5EF4-FFF2-40B4-BE49-F238E27FC236}">
                <a16:creationId xmlns:a16="http://schemas.microsoft.com/office/drawing/2014/main" id="{5BB7E299-3C4A-17D1-686F-7F69754012EC}"/>
              </a:ext>
            </a:extLst>
          </p:cNvPr>
          <p:cNvSpPr/>
          <p:nvPr/>
        </p:nvSpPr>
        <p:spPr>
          <a:xfrm>
            <a:off x="593856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5" name="フリーフォーム 24">
            <a:extLst>
              <a:ext uri="{FF2B5EF4-FFF2-40B4-BE49-F238E27FC236}">
                <a16:creationId xmlns:a16="http://schemas.microsoft.com/office/drawing/2014/main" id="{27EC8053-DCEC-AFD4-FD6A-6A1759922984}"/>
              </a:ext>
            </a:extLst>
          </p:cNvPr>
          <p:cNvSpPr/>
          <p:nvPr/>
        </p:nvSpPr>
        <p:spPr>
          <a:xfrm>
            <a:off x="2463856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6" name="フリーフォーム 25">
            <a:extLst>
              <a:ext uri="{FF2B5EF4-FFF2-40B4-BE49-F238E27FC236}">
                <a16:creationId xmlns:a16="http://schemas.microsoft.com/office/drawing/2014/main" id="{CC8A4642-CC18-C4F7-7B5E-026B8AF7FA98}"/>
              </a:ext>
            </a:extLst>
          </p:cNvPr>
          <p:cNvSpPr/>
          <p:nvPr/>
        </p:nvSpPr>
        <p:spPr>
          <a:xfrm>
            <a:off x="4333855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7" name="フリーフォーム 26">
            <a:extLst>
              <a:ext uri="{FF2B5EF4-FFF2-40B4-BE49-F238E27FC236}">
                <a16:creationId xmlns:a16="http://schemas.microsoft.com/office/drawing/2014/main" id="{73D003C9-658D-5895-4854-BD23929370CD}"/>
              </a:ext>
            </a:extLst>
          </p:cNvPr>
          <p:cNvSpPr/>
          <p:nvPr/>
        </p:nvSpPr>
        <p:spPr>
          <a:xfrm>
            <a:off x="6204168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8" name="フリーフォーム 27">
            <a:extLst>
              <a:ext uri="{FF2B5EF4-FFF2-40B4-BE49-F238E27FC236}">
                <a16:creationId xmlns:a16="http://schemas.microsoft.com/office/drawing/2014/main" id="{CF8BDDD4-309E-C3E8-58DC-04832687C398}"/>
              </a:ext>
            </a:extLst>
          </p:cNvPr>
          <p:cNvSpPr/>
          <p:nvPr/>
        </p:nvSpPr>
        <p:spPr>
          <a:xfrm>
            <a:off x="8074168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9" name="フリーフォーム 28">
            <a:extLst>
              <a:ext uri="{FF2B5EF4-FFF2-40B4-BE49-F238E27FC236}">
                <a16:creationId xmlns:a16="http://schemas.microsoft.com/office/drawing/2014/main" id="{BC78D4C4-52EE-1132-CEAD-D665E138B21D}"/>
              </a:ext>
            </a:extLst>
          </p:cNvPr>
          <p:cNvSpPr/>
          <p:nvPr/>
        </p:nvSpPr>
        <p:spPr>
          <a:xfrm>
            <a:off x="9944481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0" name="フリーフォーム 29">
            <a:extLst>
              <a:ext uri="{FF2B5EF4-FFF2-40B4-BE49-F238E27FC236}">
                <a16:creationId xmlns:a16="http://schemas.microsoft.com/office/drawing/2014/main" id="{E06B7405-D0AD-7290-264F-55AAEFE0BF81}"/>
              </a:ext>
            </a:extLst>
          </p:cNvPr>
          <p:cNvSpPr/>
          <p:nvPr/>
        </p:nvSpPr>
        <p:spPr>
          <a:xfrm>
            <a:off x="11814481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1" name="フリーフォーム 30">
            <a:extLst>
              <a:ext uri="{FF2B5EF4-FFF2-40B4-BE49-F238E27FC236}">
                <a16:creationId xmlns:a16="http://schemas.microsoft.com/office/drawing/2014/main" id="{B3A703A9-F357-19E6-6058-2277B48AEED6}"/>
              </a:ext>
            </a:extLst>
          </p:cNvPr>
          <p:cNvSpPr/>
          <p:nvPr/>
        </p:nvSpPr>
        <p:spPr>
          <a:xfrm>
            <a:off x="13684481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2" name="フリーフォーム 31">
            <a:extLst>
              <a:ext uri="{FF2B5EF4-FFF2-40B4-BE49-F238E27FC236}">
                <a16:creationId xmlns:a16="http://schemas.microsoft.com/office/drawing/2014/main" id="{CE67F36E-58D8-E70F-1FE3-7BD3C16E9564}"/>
              </a:ext>
            </a:extLst>
          </p:cNvPr>
          <p:cNvSpPr/>
          <p:nvPr/>
        </p:nvSpPr>
        <p:spPr>
          <a:xfrm>
            <a:off x="1528855" y="568595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3" name="フリーフォーム 32">
            <a:extLst>
              <a:ext uri="{FF2B5EF4-FFF2-40B4-BE49-F238E27FC236}">
                <a16:creationId xmlns:a16="http://schemas.microsoft.com/office/drawing/2014/main" id="{2A3D2238-99FB-A1DA-4BD3-5FA5560748C9}"/>
              </a:ext>
            </a:extLst>
          </p:cNvPr>
          <p:cNvSpPr/>
          <p:nvPr/>
        </p:nvSpPr>
        <p:spPr>
          <a:xfrm>
            <a:off x="3398856" y="568595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4" name="フリーフォーム 33">
            <a:extLst>
              <a:ext uri="{FF2B5EF4-FFF2-40B4-BE49-F238E27FC236}">
                <a16:creationId xmlns:a16="http://schemas.microsoft.com/office/drawing/2014/main" id="{1931E771-904C-8EBD-2830-82722206ED43}"/>
              </a:ext>
            </a:extLst>
          </p:cNvPr>
          <p:cNvSpPr/>
          <p:nvPr/>
        </p:nvSpPr>
        <p:spPr>
          <a:xfrm>
            <a:off x="5269168" y="568595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5" name="フリーフォーム 34">
            <a:extLst>
              <a:ext uri="{FF2B5EF4-FFF2-40B4-BE49-F238E27FC236}">
                <a16:creationId xmlns:a16="http://schemas.microsoft.com/office/drawing/2014/main" id="{C6D229FA-1E10-634D-278D-0B414EFA5EBF}"/>
              </a:ext>
            </a:extLst>
          </p:cNvPr>
          <p:cNvSpPr/>
          <p:nvPr/>
        </p:nvSpPr>
        <p:spPr>
          <a:xfrm>
            <a:off x="7139169" y="568595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6" name="フリーフォーム 35">
            <a:extLst>
              <a:ext uri="{FF2B5EF4-FFF2-40B4-BE49-F238E27FC236}">
                <a16:creationId xmlns:a16="http://schemas.microsoft.com/office/drawing/2014/main" id="{1348999C-988A-B740-F02D-7F073A617973}"/>
              </a:ext>
            </a:extLst>
          </p:cNvPr>
          <p:cNvSpPr/>
          <p:nvPr/>
        </p:nvSpPr>
        <p:spPr>
          <a:xfrm>
            <a:off x="9009169" y="568595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7" name="フリーフォーム 36">
            <a:extLst>
              <a:ext uri="{FF2B5EF4-FFF2-40B4-BE49-F238E27FC236}">
                <a16:creationId xmlns:a16="http://schemas.microsoft.com/office/drawing/2014/main" id="{02703456-F883-FFDA-818E-8BC4BC4250D4}"/>
              </a:ext>
            </a:extLst>
          </p:cNvPr>
          <p:cNvSpPr/>
          <p:nvPr/>
        </p:nvSpPr>
        <p:spPr>
          <a:xfrm>
            <a:off x="10879481" y="568595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2" y="122087"/>
                  <a:pt x="60911" y="122087"/>
                </a:cubicBezTo>
                <a:cubicBezTo>
                  <a:pt x="27270" y="122087"/>
                  <a:pt x="0" y="94757"/>
                  <a:pt x="0" y="61044"/>
                </a:cubicBezTo>
                <a:cubicBezTo>
                  <a:pt x="0" y="27330"/>
                  <a:pt x="27270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8" name="フリーフォーム 37">
            <a:extLst>
              <a:ext uri="{FF2B5EF4-FFF2-40B4-BE49-F238E27FC236}">
                <a16:creationId xmlns:a16="http://schemas.microsoft.com/office/drawing/2014/main" id="{052C2879-F3C2-DFDA-0AAC-2EDB9861E4EA}"/>
              </a:ext>
            </a:extLst>
          </p:cNvPr>
          <p:cNvSpPr/>
          <p:nvPr/>
        </p:nvSpPr>
        <p:spPr>
          <a:xfrm>
            <a:off x="12749481" y="568595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9" name="フリーフォーム 38">
            <a:extLst>
              <a:ext uri="{FF2B5EF4-FFF2-40B4-BE49-F238E27FC236}">
                <a16:creationId xmlns:a16="http://schemas.microsoft.com/office/drawing/2014/main" id="{EC6085F5-DB52-C50D-25CE-CA24E5ED70BA}"/>
              </a:ext>
            </a:extLst>
          </p:cNvPr>
          <p:cNvSpPr/>
          <p:nvPr/>
        </p:nvSpPr>
        <p:spPr>
          <a:xfrm>
            <a:off x="593856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0" name="フリーフォーム 39">
            <a:extLst>
              <a:ext uri="{FF2B5EF4-FFF2-40B4-BE49-F238E27FC236}">
                <a16:creationId xmlns:a16="http://schemas.microsoft.com/office/drawing/2014/main" id="{E853BAB3-727D-ACA7-FE03-B7E3DF39B1A2}"/>
              </a:ext>
            </a:extLst>
          </p:cNvPr>
          <p:cNvSpPr/>
          <p:nvPr/>
        </p:nvSpPr>
        <p:spPr>
          <a:xfrm>
            <a:off x="2463856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1" name="フリーフォーム 40">
            <a:extLst>
              <a:ext uri="{FF2B5EF4-FFF2-40B4-BE49-F238E27FC236}">
                <a16:creationId xmlns:a16="http://schemas.microsoft.com/office/drawing/2014/main" id="{0E37D7B4-B46A-8681-2FC8-F5C713E968FA}"/>
              </a:ext>
            </a:extLst>
          </p:cNvPr>
          <p:cNvSpPr/>
          <p:nvPr/>
        </p:nvSpPr>
        <p:spPr>
          <a:xfrm>
            <a:off x="4333855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2" name="フリーフォーム 41">
            <a:extLst>
              <a:ext uri="{FF2B5EF4-FFF2-40B4-BE49-F238E27FC236}">
                <a16:creationId xmlns:a16="http://schemas.microsoft.com/office/drawing/2014/main" id="{EB43B017-4803-A5EC-62AD-61B548906531}"/>
              </a:ext>
            </a:extLst>
          </p:cNvPr>
          <p:cNvSpPr/>
          <p:nvPr/>
        </p:nvSpPr>
        <p:spPr>
          <a:xfrm>
            <a:off x="6204168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3" name="フリーフォーム 42">
            <a:extLst>
              <a:ext uri="{FF2B5EF4-FFF2-40B4-BE49-F238E27FC236}">
                <a16:creationId xmlns:a16="http://schemas.microsoft.com/office/drawing/2014/main" id="{30EFCF61-0EE0-7E22-E4A2-766DA1E9AB22}"/>
              </a:ext>
            </a:extLst>
          </p:cNvPr>
          <p:cNvSpPr/>
          <p:nvPr/>
        </p:nvSpPr>
        <p:spPr>
          <a:xfrm>
            <a:off x="8074168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4" name="フリーフォーム 43">
            <a:extLst>
              <a:ext uri="{FF2B5EF4-FFF2-40B4-BE49-F238E27FC236}">
                <a16:creationId xmlns:a16="http://schemas.microsoft.com/office/drawing/2014/main" id="{8EA7B2F7-E812-4262-71CA-A7B1C6FCD69E}"/>
              </a:ext>
            </a:extLst>
          </p:cNvPr>
          <p:cNvSpPr/>
          <p:nvPr/>
        </p:nvSpPr>
        <p:spPr>
          <a:xfrm>
            <a:off x="9944481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5" name="フリーフォーム 44">
            <a:extLst>
              <a:ext uri="{FF2B5EF4-FFF2-40B4-BE49-F238E27FC236}">
                <a16:creationId xmlns:a16="http://schemas.microsoft.com/office/drawing/2014/main" id="{509A9F31-A414-1F7B-D28C-2952513AAB4F}"/>
              </a:ext>
            </a:extLst>
          </p:cNvPr>
          <p:cNvSpPr/>
          <p:nvPr/>
        </p:nvSpPr>
        <p:spPr>
          <a:xfrm>
            <a:off x="11814481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6" name="フリーフォーム 45">
            <a:extLst>
              <a:ext uri="{FF2B5EF4-FFF2-40B4-BE49-F238E27FC236}">
                <a16:creationId xmlns:a16="http://schemas.microsoft.com/office/drawing/2014/main" id="{2A2C5AF4-7FB8-B241-EB0A-4DBB8E3201D7}"/>
              </a:ext>
            </a:extLst>
          </p:cNvPr>
          <p:cNvSpPr/>
          <p:nvPr/>
        </p:nvSpPr>
        <p:spPr>
          <a:xfrm>
            <a:off x="13684481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7" name="フリーフォーム 46">
            <a:extLst>
              <a:ext uri="{FF2B5EF4-FFF2-40B4-BE49-F238E27FC236}">
                <a16:creationId xmlns:a16="http://schemas.microsoft.com/office/drawing/2014/main" id="{F150F638-04ED-B3A1-C4EF-96C469E4D4E5}"/>
              </a:ext>
            </a:extLst>
          </p:cNvPr>
          <p:cNvSpPr/>
          <p:nvPr/>
        </p:nvSpPr>
        <p:spPr>
          <a:xfrm>
            <a:off x="1528855" y="4702375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8" name="フリーフォーム 47">
            <a:extLst>
              <a:ext uri="{FF2B5EF4-FFF2-40B4-BE49-F238E27FC236}">
                <a16:creationId xmlns:a16="http://schemas.microsoft.com/office/drawing/2014/main" id="{41EC1D7D-C366-676A-B345-0B20507DE18C}"/>
              </a:ext>
            </a:extLst>
          </p:cNvPr>
          <p:cNvSpPr/>
          <p:nvPr/>
        </p:nvSpPr>
        <p:spPr>
          <a:xfrm>
            <a:off x="3398856" y="4702375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9" name="フリーフォーム 48">
            <a:extLst>
              <a:ext uri="{FF2B5EF4-FFF2-40B4-BE49-F238E27FC236}">
                <a16:creationId xmlns:a16="http://schemas.microsoft.com/office/drawing/2014/main" id="{27250898-2D1A-7738-C95C-1F74A366BD48}"/>
              </a:ext>
            </a:extLst>
          </p:cNvPr>
          <p:cNvSpPr/>
          <p:nvPr/>
        </p:nvSpPr>
        <p:spPr>
          <a:xfrm>
            <a:off x="5269168" y="4702375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0" name="フリーフォーム 49">
            <a:extLst>
              <a:ext uri="{FF2B5EF4-FFF2-40B4-BE49-F238E27FC236}">
                <a16:creationId xmlns:a16="http://schemas.microsoft.com/office/drawing/2014/main" id="{C7A3F15A-88D7-EB54-24FD-13958714B894}"/>
              </a:ext>
            </a:extLst>
          </p:cNvPr>
          <p:cNvSpPr/>
          <p:nvPr/>
        </p:nvSpPr>
        <p:spPr>
          <a:xfrm>
            <a:off x="7139169" y="4702375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1" name="フリーフォーム 50">
            <a:extLst>
              <a:ext uri="{FF2B5EF4-FFF2-40B4-BE49-F238E27FC236}">
                <a16:creationId xmlns:a16="http://schemas.microsoft.com/office/drawing/2014/main" id="{B8276AB3-583C-B214-6A86-94F1FCCBB7E2}"/>
              </a:ext>
            </a:extLst>
          </p:cNvPr>
          <p:cNvSpPr/>
          <p:nvPr/>
        </p:nvSpPr>
        <p:spPr>
          <a:xfrm>
            <a:off x="9009169" y="4702375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2" name="フリーフォーム 51">
            <a:extLst>
              <a:ext uri="{FF2B5EF4-FFF2-40B4-BE49-F238E27FC236}">
                <a16:creationId xmlns:a16="http://schemas.microsoft.com/office/drawing/2014/main" id="{3D8036EB-3242-0003-F7BF-CDAAA2FEA789}"/>
              </a:ext>
            </a:extLst>
          </p:cNvPr>
          <p:cNvSpPr/>
          <p:nvPr/>
        </p:nvSpPr>
        <p:spPr>
          <a:xfrm>
            <a:off x="10879481" y="4702375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2" y="122087"/>
                  <a:pt x="60911" y="122087"/>
                </a:cubicBezTo>
                <a:cubicBezTo>
                  <a:pt x="27270" y="122087"/>
                  <a:pt x="0" y="94757"/>
                  <a:pt x="0" y="61044"/>
                </a:cubicBezTo>
                <a:cubicBezTo>
                  <a:pt x="0" y="27330"/>
                  <a:pt x="27270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3" name="フリーフォーム 52">
            <a:extLst>
              <a:ext uri="{FF2B5EF4-FFF2-40B4-BE49-F238E27FC236}">
                <a16:creationId xmlns:a16="http://schemas.microsoft.com/office/drawing/2014/main" id="{4D22C80C-1C5A-7300-48BB-DF1A51849F01}"/>
              </a:ext>
            </a:extLst>
          </p:cNvPr>
          <p:cNvSpPr/>
          <p:nvPr/>
        </p:nvSpPr>
        <p:spPr>
          <a:xfrm>
            <a:off x="12749481" y="4702375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4" name="フリーフォーム 53">
            <a:extLst>
              <a:ext uri="{FF2B5EF4-FFF2-40B4-BE49-F238E27FC236}">
                <a16:creationId xmlns:a16="http://schemas.microsoft.com/office/drawing/2014/main" id="{DF22F1F1-A63E-16FE-7A62-B6A4E642AD99}"/>
              </a:ext>
            </a:extLst>
          </p:cNvPr>
          <p:cNvSpPr/>
          <p:nvPr/>
        </p:nvSpPr>
        <p:spPr>
          <a:xfrm>
            <a:off x="593856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5" name="フリーフォーム 54">
            <a:extLst>
              <a:ext uri="{FF2B5EF4-FFF2-40B4-BE49-F238E27FC236}">
                <a16:creationId xmlns:a16="http://schemas.microsoft.com/office/drawing/2014/main" id="{A00A1364-989C-AAA4-6208-BDD6D0E039BF}"/>
              </a:ext>
            </a:extLst>
          </p:cNvPr>
          <p:cNvSpPr/>
          <p:nvPr/>
        </p:nvSpPr>
        <p:spPr>
          <a:xfrm>
            <a:off x="2463856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6" name="フリーフォーム 55">
            <a:extLst>
              <a:ext uri="{FF2B5EF4-FFF2-40B4-BE49-F238E27FC236}">
                <a16:creationId xmlns:a16="http://schemas.microsoft.com/office/drawing/2014/main" id="{A621E9F8-AAAC-E575-E8C4-DDE189130B82}"/>
              </a:ext>
            </a:extLst>
          </p:cNvPr>
          <p:cNvSpPr/>
          <p:nvPr/>
        </p:nvSpPr>
        <p:spPr>
          <a:xfrm>
            <a:off x="4333855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7" name="フリーフォーム 56">
            <a:extLst>
              <a:ext uri="{FF2B5EF4-FFF2-40B4-BE49-F238E27FC236}">
                <a16:creationId xmlns:a16="http://schemas.microsoft.com/office/drawing/2014/main" id="{B752282D-1C2B-1DFB-51EC-50166CC9EE67}"/>
              </a:ext>
            </a:extLst>
          </p:cNvPr>
          <p:cNvSpPr/>
          <p:nvPr/>
        </p:nvSpPr>
        <p:spPr>
          <a:xfrm>
            <a:off x="6204168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8" name="フリーフォーム 57">
            <a:extLst>
              <a:ext uri="{FF2B5EF4-FFF2-40B4-BE49-F238E27FC236}">
                <a16:creationId xmlns:a16="http://schemas.microsoft.com/office/drawing/2014/main" id="{51A19416-223D-CCDB-E2E9-985AC053F936}"/>
              </a:ext>
            </a:extLst>
          </p:cNvPr>
          <p:cNvSpPr/>
          <p:nvPr/>
        </p:nvSpPr>
        <p:spPr>
          <a:xfrm>
            <a:off x="8074168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9" name="フリーフォーム 58">
            <a:extLst>
              <a:ext uri="{FF2B5EF4-FFF2-40B4-BE49-F238E27FC236}">
                <a16:creationId xmlns:a16="http://schemas.microsoft.com/office/drawing/2014/main" id="{0F0D9C10-D259-1278-8477-B168558F1244}"/>
              </a:ext>
            </a:extLst>
          </p:cNvPr>
          <p:cNvSpPr/>
          <p:nvPr/>
        </p:nvSpPr>
        <p:spPr>
          <a:xfrm>
            <a:off x="9944481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0" name="フリーフォーム 59">
            <a:extLst>
              <a:ext uri="{FF2B5EF4-FFF2-40B4-BE49-F238E27FC236}">
                <a16:creationId xmlns:a16="http://schemas.microsoft.com/office/drawing/2014/main" id="{7436B1BC-5C13-8C42-8B32-9C238C90B22C}"/>
              </a:ext>
            </a:extLst>
          </p:cNvPr>
          <p:cNvSpPr/>
          <p:nvPr/>
        </p:nvSpPr>
        <p:spPr>
          <a:xfrm>
            <a:off x="11814481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1" name="フリーフォーム 60">
            <a:extLst>
              <a:ext uri="{FF2B5EF4-FFF2-40B4-BE49-F238E27FC236}">
                <a16:creationId xmlns:a16="http://schemas.microsoft.com/office/drawing/2014/main" id="{2DEDA34D-4F52-6821-3F75-D2CEA8999DF3}"/>
              </a:ext>
            </a:extLst>
          </p:cNvPr>
          <p:cNvSpPr/>
          <p:nvPr/>
        </p:nvSpPr>
        <p:spPr>
          <a:xfrm>
            <a:off x="13684481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2" name="フリーフォーム 61">
            <a:extLst>
              <a:ext uri="{FF2B5EF4-FFF2-40B4-BE49-F238E27FC236}">
                <a16:creationId xmlns:a16="http://schemas.microsoft.com/office/drawing/2014/main" id="{06F5DC72-1BE8-8A07-58D2-CB68A194C629}"/>
              </a:ext>
            </a:extLst>
          </p:cNvPr>
          <p:cNvSpPr/>
          <p:nvPr/>
        </p:nvSpPr>
        <p:spPr>
          <a:xfrm>
            <a:off x="1528855" y="3718792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3" name="フリーフォーム 62">
            <a:extLst>
              <a:ext uri="{FF2B5EF4-FFF2-40B4-BE49-F238E27FC236}">
                <a16:creationId xmlns:a16="http://schemas.microsoft.com/office/drawing/2014/main" id="{A6EFC259-F60D-2AE8-6E5E-A52320ADB10C}"/>
              </a:ext>
            </a:extLst>
          </p:cNvPr>
          <p:cNvSpPr/>
          <p:nvPr/>
        </p:nvSpPr>
        <p:spPr>
          <a:xfrm>
            <a:off x="3398856" y="3718792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2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4" name="フリーフォーム 63">
            <a:extLst>
              <a:ext uri="{FF2B5EF4-FFF2-40B4-BE49-F238E27FC236}">
                <a16:creationId xmlns:a16="http://schemas.microsoft.com/office/drawing/2014/main" id="{9FC9F6D2-2527-431F-62EA-B00C716B99A3}"/>
              </a:ext>
            </a:extLst>
          </p:cNvPr>
          <p:cNvSpPr/>
          <p:nvPr/>
        </p:nvSpPr>
        <p:spPr>
          <a:xfrm>
            <a:off x="5269168" y="3718792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5" name="フリーフォーム 64">
            <a:extLst>
              <a:ext uri="{FF2B5EF4-FFF2-40B4-BE49-F238E27FC236}">
                <a16:creationId xmlns:a16="http://schemas.microsoft.com/office/drawing/2014/main" id="{CFA8C8E5-59FD-8A36-DC6B-021C5D0780EC}"/>
              </a:ext>
            </a:extLst>
          </p:cNvPr>
          <p:cNvSpPr/>
          <p:nvPr/>
        </p:nvSpPr>
        <p:spPr>
          <a:xfrm>
            <a:off x="7139169" y="3718792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6" name="フリーフォーム 65">
            <a:extLst>
              <a:ext uri="{FF2B5EF4-FFF2-40B4-BE49-F238E27FC236}">
                <a16:creationId xmlns:a16="http://schemas.microsoft.com/office/drawing/2014/main" id="{07DF036A-A80A-4237-398B-0DF48A6BB161}"/>
              </a:ext>
            </a:extLst>
          </p:cNvPr>
          <p:cNvSpPr/>
          <p:nvPr/>
        </p:nvSpPr>
        <p:spPr>
          <a:xfrm>
            <a:off x="9009169" y="3718792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7" name="フリーフォーム 66">
            <a:extLst>
              <a:ext uri="{FF2B5EF4-FFF2-40B4-BE49-F238E27FC236}">
                <a16:creationId xmlns:a16="http://schemas.microsoft.com/office/drawing/2014/main" id="{F4E1283F-759E-C67F-DCC2-B8C4A03F5B12}"/>
              </a:ext>
            </a:extLst>
          </p:cNvPr>
          <p:cNvSpPr/>
          <p:nvPr/>
        </p:nvSpPr>
        <p:spPr>
          <a:xfrm>
            <a:off x="10879481" y="3718792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2" y="122087"/>
                  <a:pt x="60911" y="122087"/>
                </a:cubicBezTo>
                <a:cubicBezTo>
                  <a:pt x="27270" y="122087"/>
                  <a:pt x="0" y="94757"/>
                  <a:pt x="0" y="61043"/>
                </a:cubicBezTo>
                <a:cubicBezTo>
                  <a:pt x="0" y="27330"/>
                  <a:pt x="27270" y="0"/>
                  <a:pt x="60911" y="0"/>
                </a:cubicBezTo>
                <a:cubicBezTo>
                  <a:pt x="94552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8" name="フリーフォーム 67">
            <a:extLst>
              <a:ext uri="{FF2B5EF4-FFF2-40B4-BE49-F238E27FC236}">
                <a16:creationId xmlns:a16="http://schemas.microsoft.com/office/drawing/2014/main" id="{75957220-8526-32F1-EDC7-2106A15157E9}"/>
              </a:ext>
            </a:extLst>
          </p:cNvPr>
          <p:cNvSpPr/>
          <p:nvPr/>
        </p:nvSpPr>
        <p:spPr>
          <a:xfrm>
            <a:off x="12749481" y="3718792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9" name="フリーフォーム 68">
            <a:extLst>
              <a:ext uri="{FF2B5EF4-FFF2-40B4-BE49-F238E27FC236}">
                <a16:creationId xmlns:a16="http://schemas.microsoft.com/office/drawing/2014/main" id="{CE5687E0-E097-29BC-BC87-35628F1231E2}"/>
              </a:ext>
            </a:extLst>
          </p:cNvPr>
          <p:cNvSpPr/>
          <p:nvPr/>
        </p:nvSpPr>
        <p:spPr>
          <a:xfrm>
            <a:off x="593856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0" name="フリーフォーム 69">
            <a:extLst>
              <a:ext uri="{FF2B5EF4-FFF2-40B4-BE49-F238E27FC236}">
                <a16:creationId xmlns:a16="http://schemas.microsoft.com/office/drawing/2014/main" id="{3EA4B589-02D8-3C9C-5769-5C4977068A10}"/>
              </a:ext>
            </a:extLst>
          </p:cNvPr>
          <p:cNvSpPr/>
          <p:nvPr/>
        </p:nvSpPr>
        <p:spPr>
          <a:xfrm>
            <a:off x="2463856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1" name="フリーフォーム 70">
            <a:extLst>
              <a:ext uri="{FF2B5EF4-FFF2-40B4-BE49-F238E27FC236}">
                <a16:creationId xmlns:a16="http://schemas.microsoft.com/office/drawing/2014/main" id="{C9138933-EE2E-B4CC-F7CA-65E1370604AC}"/>
              </a:ext>
            </a:extLst>
          </p:cNvPr>
          <p:cNvSpPr/>
          <p:nvPr/>
        </p:nvSpPr>
        <p:spPr>
          <a:xfrm>
            <a:off x="4333855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2" name="フリーフォーム 71">
            <a:extLst>
              <a:ext uri="{FF2B5EF4-FFF2-40B4-BE49-F238E27FC236}">
                <a16:creationId xmlns:a16="http://schemas.microsoft.com/office/drawing/2014/main" id="{A33D5235-21E0-D04C-84F9-9804330B59EF}"/>
              </a:ext>
            </a:extLst>
          </p:cNvPr>
          <p:cNvSpPr/>
          <p:nvPr/>
        </p:nvSpPr>
        <p:spPr>
          <a:xfrm>
            <a:off x="6204168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3" name="フリーフォーム 72">
            <a:extLst>
              <a:ext uri="{FF2B5EF4-FFF2-40B4-BE49-F238E27FC236}">
                <a16:creationId xmlns:a16="http://schemas.microsoft.com/office/drawing/2014/main" id="{5C1AED96-8B40-789D-B04C-21583B7D80C9}"/>
              </a:ext>
            </a:extLst>
          </p:cNvPr>
          <p:cNvSpPr/>
          <p:nvPr/>
        </p:nvSpPr>
        <p:spPr>
          <a:xfrm>
            <a:off x="8074168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4" name="フリーフォーム 73">
            <a:extLst>
              <a:ext uri="{FF2B5EF4-FFF2-40B4-BE49-F238E27FC236}">
                <a16:creationId xmlns:a16="http://schemas.microsoft.com/office/drawing/2014/main" id="{D1D49CAA-9C8B-1501-A13C-57C8F4C6927F}"/>
              </a:ext>
            </a:extLst>
          </p:cNvPr>
          <p:cNvSpPr/>
          <p:nvPr/>
        </p:nvSpPr>
        <p:spPr>
          <a:xfrm>
            <a:off x="9944481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5" name="フリーフォーム 74">
            <a:extLst>
              <a:ext uri="{FF2B5EF4-FFF2-40B4-BE49-F238E27FC236}">
                <a16:creationId xmlns:a16="http://schemas.microsoft.com/office/drawing/2014/main" id="{65EF27C1-49D5-2965-9CD5-E2B12B6DB654}"/>
              </a:ext>
            </a:extLst>
          </p:cNvPr>
          <p:cNvSpPr/>
          <p:nvPr/>
        </p:nvSpPr>
        <p:spPr>
          <a:xfrm>
            <a:off x="11814481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6" name="フリーフォーム 75">
            <a:extLst>
              <a:ext uri="{FF2B5EF4-FFF2-40B4-BE49-F238E27FC236}">
                <a16:creationId xmlns:a16="http://schemas.microsoft.com/office/drawing/2014/main" id="{D7A9DDD2-3C53-BCA1-08CD-5F4D25B65F5B}"/>
              </a:ext>
            </a:extLst>
          </p:cNvPr>
          <p:cNvSpPr/>
          <p:nvPr/>
        </p:nvSpPr>
        <p:spPr>
          <a:xfrm>
            <a:off x="13684481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7" name="フリーフォーム 76">
            <a:extLst>
              <a:ext uri="{FF2B5EF4-FFF2-40B4-BE49-F238E27FC236}">
                <a16:creationId xmlns:a16="http://schemas.microsoft.com/office/drawing/2014/main" id="{A63C6FE3-0309-AA81-26BB-B799D56D8B6A}"/>
              </a:ext>
            </a:extLst>
          </p:cNvPr>
          <p:cNvSpPr/>
          <p:nvPr/>
        </p:nvSpPr>
        <p:spPr>
          <a:xfrm>
            <a:off x="1528855" y="2735210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8" name="フリーフォーム 77">
            <a:extLst>
              <a:ext uri="{FF2B5EF4-FFF2-40B4-BE49-F238E27FC236}">
                <a16:creationId xmlns:a16="http://schemas.microsoft.com/office/drawing/2014/main" id="{CAE4A62E-4A7F-0AE2-5BE1-47A8E40A0DC4}"/>
              </a:ext>
            </a:extLst>
          </p:cNvPr>
          <p:cNvSpPr/>
          <p:nvPr/>
        </p:nvSpPr>
        <p:spPr>
          <a:xfrm>
            <a:off x="3398856" y="2735210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9" name="フリーフォーム 78">
            <a:extLst>
              <a:ext uri="{FF2B5EF4-FFF2-40B4-BE49-F238E27FC236}">
                <a16:creationId xmlns:a16="http://schemas.microsoft.com/office/drawing/2014/main" id="{B290E93D-0216-878A-F809-FBFF22955619}"/>
              </a:ext>
            </a:extLst>
          </p:cNvPr>
          <p:cNvSpPr/>
          <p:nvPr/>
        </p:nvSpPr>
        <p:spPr>
          <a:xfrm>
            <a:off x="5269168" y="2735210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0" name="フリーフォーム 79">
            <a:extLst>
              <a:ext uri="{FF2B5EF4-FFF2-40B4-BE49-F238E27FC236}">
                <a16:creationId xmlns:a16="http://schemas.microsoft.com/office/drawing/2014/main" id="{0C460DF0-E7B7-B83C-C39F-A163E007E192}"/>
              </a:ext>
            </a:extLst>
          </p:cNvPr>
          <p:cNvSpPr/>
          <p:nvPr/>
        </p:nvSpPr>
        <p:spPr>
          <a:xfrm>
            <a:off x="7139169" y="2735210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1" name="フリーフォーム 80">
            <a:extLst>
              <a:ext uri="{FF2B5EF4-FFF2-40B4-BE49-F238E27FC236}">
                <a16:creationId xmlns:a16="http://schemas.microsoft.com/office/drawing/2014/main" id="{19D425C2-5620-F753-B35C-0C49FF956CE0}"/>
              </a:ext>
            </a:extLst>
          </p:cNvPr>
          <p:cNvSpPr/>
          <p:nvPr/>
        </p:nvSpPr>
        <p:spPr>
          <a:xfrm>
            <a:off x="9009169" y="2735210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2" name="フリーフォーム 81">
            <a:extLst>
              <a:ext uri="{FF2B5EF4-FFF2-40B4-BE49-F238E27FC236}">
                <a16:creationId xmlns:a16="http://schemas.microsoft.com/office/drawing/2014/main" id="{7BEFA3F5-619E-BA2C-16CC-B1E3122C9A67}"/>
              </a:ext>
            </a:extLst>
          </p:cNvPr>
          <p:cNvSpPr/>
          <p:nvPr/>
        </p:nvSpPr>
        <p:spPr>
          <a:xfrm>
            <a:off x="10879481" y="2735210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2" y="122087"/>
                  <a:pt x="60911" y="122087"/>
                </a:cubicBezTo>
                <a:cubicBezTo>
                  <a:pt x="27270" y="122087"/>
                  <a:pt x="0" y="94757"/>
                  <a:pt x="0" y="61044"/>
                </a:cubicBezTo>
                <a:cubicBezTo>
                  <a:pt x="0" y="27330"/>
                  <a:pt x="27270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3" name="フリーフォーム 82">
            <a:extLst>
              <a:ext uri="{FF2B5EF4-FFF2-40B4-BE49-F238E27FC236}">
                <a16:creationId xmlns:a16="http://schemas.microsoft.com/office/drawing/2014/main" id="{9F3BBDB3-771A-7910-1DD1-43821A11CCF3}"/>
              </a:ext>
            </a:extLst>
          </p:cNvPr>
          <p:cNvSpPr/>
          <p:nvPr/>
        </p:nvSpPr>
        <p:spPr>
          <a:xfrm>
            <a:off x="12749481" y="2735210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4" name="フリーフォーム 83">
            <a:extLst>
              <a:ext uri="{FF2B5EF4-FFF2-40B4-BE49-F238E27FC236}">
                <a16:creationId xmlns:a16="http://schemas.microsoft.com/office/drawing/2014/main" id="{8B8CBE79-8600-BDCD-9C65-B919D383C6A8}"/>
              </a:ext>
            </a:extLst>
          </p:cNvPr>
          <p:cNvSpPr/>
          <p:nvPr/>
        </p:nvSpPr>
        <p:spPr>
          <a:xfrm>
            <a:off x="593856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5" name="フリーフォーム 84">
            <a:extLst>
              <a:ext uri="{FF2B5EF4-FFF2-40B4-BE49-F238E27FC236}">
                <a16:creationId xmlns:a16="http://schemas.microsoft.com/office/drawing/2014/main" id="{47A3C756-A80C-902B-5924-6415D315B0DB}"/>
              </a:ext>
            </a:extLst>
          </p:cNvPr>
          <p:cNvSpPr/>
          <p:nvPr/>
        </p:nvSpPr>
        <p:spPr>
          <a:xfrm>
            <a:off x="2463856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6" name="フリーフォーム 85">
            <a:extLst>
              <a:ext uri="{FF2B5EF4-FFF2-40B4-BE49-F238E27FC236}">
                <a16:creationId xmlns:a16="http://schemas.microsoft.com/office/drawing/2014/main" id="{741B39AB-9978-7591-0696-7A36B03D5105}"/>
              </a:ext>
            </a:extLst>
          </p:cNvPr>
          <p:cNvSpPr/>
          <p:nvPr/>
        </p:nvSpPr>
        <p:spPr>
          <a:xfrm>
            <a:off x="4333855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7" name="フリーフォーム 86">
            <a:extLst>
              <a:ext uri="{FF2B5EF4-FFF2-40B4-BE49-F238E27FC236}">
                <a16:creationId xmlns:a16="http://schemas.microsoft.com/office/drawing/2014/main" id="{602F66ED-801B-1B8D-DFD9-E4240B368784}"/>
              </a:ext>
            </a:extLst>
          </p:cNvPr>
          <p:cNvSpPr/>
          <p:nvPr/>
        </p:nvSpPr>
        <p:spPr>
          <a:xfrm>
            <a:off x="6204168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8" name="フリーフォーム 87">
            <a:extLst>
              <a:ext uri="{FF2B5EF4-FFF2-40B4-BE49-F238E27FC236}">
                <a16:creationId xmlns:a16="http://schemas.microsoft.com/office/drawing/2014/main" id="{F402C9A9-9070-87B9-F246-831D9E8B3F6D}"/>
              </a:ext>
            </a:extLst>
          </p:cNvPr>
          <p:cNvSpPr/>
          <p:nvPr/>
        </p:nvSpPr>
        <p:spPr>
          <a:xfrm>
            <a:off x="8074168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0 w 121822"/>
              <a:gd name="connsiteY1" fmla="*/ 122087 h 122086"/>
              <a:gd name="connsiteX2" fmla="*/ -1 w 121822"/>
              <a:gd name="connsiteY2" fmla="*/ 61044 h 122086"/>
              <a:gd name="connsiteX3" fmla="*/ 60910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9" name="フリーフォーム 88">
            <a:extLst>
              <a:ext uri="{FF2B5EF4-FFF2-40B4-BE49-F238E27FC236}">
                <a16:creationId xmlns:a16="http://schemas.microsoft.com/office/drawing/2014/main" id="{D9F81612-4892-C3D5-BC16-AB9408D87F1A}"/>
              </a:ext>
            </a:extLst>
          </p:cNvPr>
          <p:cNvSpPr/>
          <p:nvPr/>
        </p:nvSpPr>
        <p:spPr>
          <a:xfrm>
            <a:off x="9944481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0" name="フリーフォーム 89">
            <a:extLst>
              <a:ext uri="{FF2B5EF4-FFF2-40B4-BE49-F238E27FC236}">
                <a16:creationId xmlns:a16="http://schemas.microsoft.com/office/drawing/2014/main" id="{968D95B8-807F-C458-B5A4-4E603C231261}"/>
              </a:ext>
            </a:extLst>
          </p:cNvPr>
          <p:cNvSpPr/>
          <p:nvPr/>
        </p:nvSpPr>
        <p:spPr>
          <a:xfrm>
            <a:off x="11814481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0 w 121822"/>
              <a:gd name="connsiteY1" fmla="*/ 122087 h 122086"/>
              <a:gd name="connsiteX2" fmla="*/ -1 w 121822"/>
              <a:gd name="connsiteY2" fmla="*/ 61044 h 122086"/>
              <a:gd name="connsiteX3" fmla="*/ 60910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1" name="フリーフォーム 90">
            <a:extLst>
              <a:ext uri="{FF2B5EF4-FFF2-40B4-BE49-F238E27FC236}">
                <a16:creationId xmlns:a16="http://schemas.microsoft.com/office/drawing/2014/main" id="{961AD7DE-BCB5-195B-C5C9-FAA480CB716A}"/>
              </a:ext>
            </a:extLst>
          </p:cNvPr>
          <p:cNvSpPr/>
          <p:nvPr/>
        </p:nvSpPr>
        <p:spPr>
          <a:xfrm>
            <a:off x="13684481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0 w 121822"/>
              <a:gd name="connsiteY1" fmla="*/ 122087 h 122086"/>
              <a:gd name="connsiteX2" fmla="*/ -1 w 121822"/>
              <a:gd name="connsiteY2" fmla="*/ 61044 h 122086"/>
              <a:gd name="connsiteX3" fmla="*/ 60910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2" name="フリーフォーム 91">
            <a:extLst>
              <a:ext uri="{FF2B5EF4-FFF2-40B4-BE49-F238E27FC236}">
                <a16:creationId xmlns:a16="http://schemas.microsoft.com/office/drawing/2014/main" id="{84A5237F-2879-761A-8DC1-7D8A74088B2E}"/>
              </a:ext>
            </a:extLst>
          </p:cNvPr>
          <p:cNvSpPr/>
          <p:nvPr/>
        </p:nvSpPr>
        <p:spPr>
          <a:xfrm>
            <a:off x="1528855" y="175162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3" name="フリーフォーム 92">
            <a:extLst>
              <a:ext uri="{FF2B5EF4-FFF2-40B4-BE49-F238E27FC236}">
                <a16:creationId xmlns:a16="http://schemas.microsoft.com/office/drawing/2014/main" id="{059C1863-6350-2B7E-630E-2C8BC30391A1}"/>
              </a:ext>
            </a:extLst>
          </p:cNvPr>
          <p:cNvSpPr/>
          <p:nvPr/>
        </p:nvSpPr>
        <p:spPr>
          <a:xfrm>
            <a:off x="3398856" y="175162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2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4" name="フリーフォーム 93">
            <a:extLst>
              <a:ext uri="{FF2B5EF4-FFF2-40B4-BE49-F238E27FC236}">
                <a16:creationId xmlns:a16="http://schemas.microsoft.com/office/drawing/2014/main" id="{FADACFEC-231A-A9D6-93E7-B4CF882114CD}"/>
              </a:ext>
            </a:extLst>
          </p:cNvPr>
          <p:cNvSpPr/>
          <p:nvPr/>
        </p:nvSpPr>
        <p:spPr>
          <a:xfrm>
            <a:off x="5269168" y="175162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5" name="フリーフォーム 94">
            <a:extLst>
              <a:ext uri="{FF2B5EF4-FFF2-40B4-BE49-F238E27FC236}">
                <a16:creationId xmlns:a16="http://schemas.microsoft.com/office/drawing/2014/main" id="{90E2C074-3A6D-F023-4874-3C4AB9D2A5EB}"/>
              </a:ext>
            </a:extLst>
          </p:cNvPr>
          <p:cNvSpPr/>
          <p:nvPr/>
        </p:nvSpPr>
        <p:spPr>
          <a:xfrm>
            <a:off x="7139169" y="175162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6" name="フリーフォーム 95">
            <a:extLst>
              <a:ext uri="{FF2B5EF4-FFF2-40B4-BE49-F238E27FC236}">
                <a16:creationId xmlns:a16="http://schemas.microsoft.com/office/drawing/2014/main" id="{2B735AD7-F185-0AC2-C1F4-FA965D46B49F}"/>
              </a:ext>
            </a:extLst>
          </p:cNvPr>
          <p:cNvSpPr/>
          <p:nvPr/>
        </p:nvSpPr>
        <p:spPr>
          <a:xfrm>
            <a:off x="9009169" y="175162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7" name="フリーフォーム 96">
            <a:extLst>
              <a:ext uri="{FF2B5EF4-FFF2-40B4-BE49-F238E27FC236}">
                <a16:creationId xmlns:a16="http://schemas.microsoft.com/office/drawing/2014/main" id="{F61B4BAE-34BA-4BBC-5A7D-CE7F7F79F4AB}"/>
              </a:ext>
            </a:extLst>
          </p:cNvPr>
          <p:cNvSpPr/>
          <p:nvPr/>
        </p:nvSpPr>
        <p:spPr>
          <a:xfrm>
            <a:off x="10879481" y="175162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2" y="122087"/>
                  <a:pt x="60911" y="122087"/>
                </a:cubicBezTo>
                <a:cubicBezTo>
                  <a:pt x="27270" y="122087"/>
                  <a:pt x="0" y="94757"/>
                  <a:pt x="0" y="61043"/>
                </a:cubicBezTo>
                <a:cubicBezTo>
                  <a:pt x="0" y="27330"/>
                  <a:pt x="27270" y="0"/>
                  <a:pt x="60911" y="0"/>
                </a:cubicBezTo>
                <a:cubicBezTo>
                  <a:pt x="94552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8" name="フリーフォーム 97">
            <a:extLst>
              <a:ext uri="{FF2B5EF4-FFF2-40B4-BE49-F238E27FC236}">
                <a16:creationId xmlns:a16="http://schemas.microsoft.com/office/drawing/2014/main" id="{F4160FED-4BC1-9268-1AE7-59E47E8E213F}"/>
              </a:ext>
            </a:extLst>
          </p:cNvPr>
          <p:cNvSpPr/>
          <p:nvPr/>
        </p:nvSpPr>
        <p:spPr>
          <a:xfrm>
            <a:off x="12749481" y="175162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9" name="フリーフォーム 98">
            <a:extLst>
              <a:ext uri="{FF2B5EF4-FFF2-40B4-BE49-F238E27FC236}">
                <a16:creationId xmlns:a16="http://schemas.microsoft.com/office/drawing/2014/main" id="{F867BB5E-750F-95CB-7C06-B67268446A60}"/>
              </a:ext>
            </a:extLst>
          </p:cNvPr>
          <p:cNvSpPr/>
          <p:nvPr/>
        </p:nvSpPr>
        <p:spPr>
          <a:xfrm>
            <a:off x="593856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0" name="フリーフォーム 99">
            <a:extLst>
              <a:ext uri="{FF2B5EF4-FFF2-40B4-BE49-F238E27FC236}">
                <a16:creationId xmlns:a16="http://schemas.microsoft.com/office/drawing/2014/main" id="{DE9B74AB-A0B0-CC3C-8254-66B890D99154}"/>
              </a:ext>
            </a:extLst>
          </p:cNvPr>
          <p:cNvSpPr/>
          <p:nvPr/>
        </p:nvSpPr>
        <p:spPr>
          <a:xfrm>
            <a:off x="2463856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1" name="フリーフォーム 100">
            <a:extLst>
              <a:ext uri="{FF2B5EF4-FFF2-40B4-BE49-F238E27FC236}">
                <a16:creationId xmlns:a16="http://schemas.microsoft.com/office/drawing/2014/main" id="{56FFF54B-B86A-8C28-8CE5-4E449C97592D}"/>
              </a:ext>
            </a:extLst>
          </p:cNvPr>
          <p:cNvSpPr/>
          <p:nvPr/>
        </p:nvSpPr>
        <p:spPr>
          <a:xfrm>
            <a:off x="4333855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2" name="フリーフォーム 101">
            <a:extLst>
              <a:ext uri="{FF2B5EF4-FFF2-40B4-BE49-F238E27FC236}">
                <a16:creationId xmlns:a16="http://schemas.microsoft.com/office/drawing/2014/main" id="{762E3025-5C4E-F838-3C6E-90580BA2A311}"/>
              </a:ext>
            </a:extLst>
          </p:cNvPr>
          <p:cNvSpPr/>
          <p:nvPr/>
        </p:nvSpPr>
        <p:spPr>
          <a:xfrm>
            <a:off x="6204168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3" name="フリーフォーム 102">
            <a:extLst>
              <a:ext uri="{FF2B5EF4-FFF2-40B4-BE49-F238E27FC236}">
                <a16:creationId xmlns:a16="http://schemas.microsoft.com/office/drawing/2014/main" id="{D8B69325-54C2-B43C-8F89-3DBB89363DD2}"/>
              </a:ext>
            </a:extLst>
          </p:cNvPr>
          <p:cNvSpPr/>
          <p:nvPr/>
        </p:nvSpPr>
        <p:spPr>
          <a:xfrm>
            <a:off x="8074168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4" name="フリーフォーム 103">
            <a:extLst>
              <a:ext uri="{FF2B5EF4-FFF2-40B4-BE49-F238E27FC236}">
                <a16:creationId xmlns:a16="http://schemas.microsoft.com/office/drawing/2014/main" id="{A6B6D38A-0E2A-6AF8-3E20-7BC5CC18AFF3}"/>
              </a:ext>
            </a:extLst>
          </p:cNvPr>
          <p:cNvSpPr/>
          <p:nvPr/>
        </p:nvSpPr>
        <p:spPr>
          <a:xfrm>
            <a:off x="9944481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5" name="フリーフォーム 104">
            <a:extLst>
              <a:ext uri="{FF2B5EF4-FFF2-40B4-BE49-F238E27FC236}">
                <a16:creationId xmlns:a16="http://schemas.microsoft.com/office/drawing/2014/main" id="{29741B72-0FA2-720F-4D67-8B5CF22413C2}"/>
              </a:ext>
            </a:extLst>
          </p:cNvPr>
          <p:cNvSpPr/>
          <p:nvPr/>
        </p:nvSpPr>
        <p:spPr>
          <a:xfrm>
            <a:off x="11814481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6" name="フリーフォーム 105">
            <a:extLst>
              <a:ext uri="{FF2B5EF4-FFF2-40B4-BE49-F238E27FC236}">
                <a16:creationId xmlns:a16="http://schemas.microsoft.com/office/drawing/2014/main" id="{A83260A2-7F69-F8F4-9F1A-0F2AA1807374}"/>
              </a:ext>
            </a:extLst>
          </p:cNvPr>
          <p:cNvSpPr/>
          <p:nvPr/>
        </p:nvSpPr>
        <p:spPr>
          <a:xfrm>
            <a:off x="13684481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7" name="フリーフォーム 106">
            <a:extLst>
              <a:ext uri="{FF2B5EF4-FFF2-40B4-BE49-F238E27FC236}">
                <a16:creationId xmlns:a16="http://schemas.microsoft.com/office/drawing/2014/main" id="{895969DD-B68C-9341-FC9B-953470649210}"/>
              </a:ext>
            </a:extLst>
          </p:cNvPr>
          <p:cNvSpPr/>
          <p:nvPr/>
        </p:nvSpPr>
        <p:spPr>
          <a:xfrm>
            <a:off x="1528855" y="76835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8" name="フリーフォーム 107">
            <a:extLst>
              <a:ext uri="{FF2B5EF4-FFF2-40B4-BE49-F238E27FC236}">
                <a16:creationId xmlns:a16="http://schemas.microsoft.com/office/drawing/2014/main" id="{1821F86C-3EFB-C9D3-8E16-8A6BE4D3E55B}"/>
              </a:ext>
            </a:extLst>
          </p:cNvPr>
          <p:cNvSpPr/>
          <p:nvPr/>
        </p:nvSpPr>
        <p:spPr>
          <a:xfrm>
            <a:off x="3398856" y="76835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2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9" name="フリーフォーム 108">
            <a:extLst>
              <a:ext uri="{FF2B5EF4-FFF2-40B4-BE49-F238E27FC236}">
                <a16:creationId xmlns:a16="http://schemas.microsoft.com/office/drawing/2014/main" id="{EE75ED84-3594-B36A-0449-03516FC78D85}"/>
              </a:ext>
            </a:extLst>
          </p:cNvPr>
          <p:cNvSpPr/>
          <p:nvPr/>
        </p:nvSpPr>
        <p:spPr>
          <a:xfrm>
            <a:off x="5269168" y="76835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0" name="フリーフォーム 109">
            <a:extLst>
              <a:ext uri="{FF2B5EF4-FFF2-40B4-BE49-F238E27FC236}">
                <a16:creationId xmlns:a16="http://schemas.microsoft.com/office/drawing/2014/main" id="{3D3F62EC-16C9-4AEB-2269-BB26DC7741C5}"/>
              </a:ext>
            </a:extLst>
          </p:cNvPr>
          <p:cNvSpPr/>
          <p:nvPr/>
        </p:nvSpPr>
        <p:spPr>
          <a:xfrm>
            <a:off x="7139169" y="76835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1" name="フリーフォーム 110">
            <a:extLst>
              <a:ext uri="{FF2B5EF4-FFF2-40B4-BE49-F238E27FC236}">
                <a16:creationId xmlns:a16="http://schemas.microsoft.com/office/drawing/2014/main" id="{099A800E-BD91-60CE-76F2-872FF69AB722}"/>
              </a:ext>
            </a:extLst>
          </p:cNvPr>
          <p:cNvSpPr/>
          <p:nvPr/>
        </p:nvSpPr>
        <p:spPr>
          <a:xfrm>
            <a:off x="9009169" y="76835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2" name="フリーフォーム 111">
            <a:extLst>
              <a:ext uri="{FF2B5EF4-FFF2-40B4-BE49-F238E27FC236}">
                <a16:creationId xmlns:a16="http://schemas.microsoft.com/office/drawing/2014/main" id="{F898033F-F975-E520-B935-D44A840667C9}"/>
              </a:ext>
            </a:extLst>
          </p:cNvPr>
          <p:cNvSpPr/>
          <p:nvPr/>
        </p:nvSpPr>
        <p:spPr>
          <a:xfrm>
            <a:off x="10879481" y="76835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2" y="122087"/>
                  <a:pt x="60911" y="122087"/>
                </a:cubicBezTo>
                <a:cubicBezTo>
                  <a:pt x="27270" y="122087"/>
                  <a:pt x="0" y="94757"/>
                  <a:pt x="0" y="61043"/>
                </a:cubicBezTo>
                <a:cubicBezTo>
                  <a:pt x="0" y="27330"/>
                  <a:pt x="27270" y="0"/>
                  <a:pt x="60911" y="0"/>
                </a:cubicBezTo>
                <a:cubicBezTo>
                  <a:pt x="94552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3" name="フリーフォーム 112">
            <a:extLst>
              <a:ext uri="{FF2B5EF4-FFF2-40B4-BE49-F238E27FC236}">
                <a16:creationId xmlns:a16="http://schemas.microsoft.com/office/drawing/2014/main" id="{6C343755-DFB9-424F-6B48-BB6F969BCCF0}"/>
              </a:ext>
            </a:extLst>
          </p:cNvPr>
          <p:cNvSpPr/>
          <p:nvPr/>
        </p:nvSpPr>
        <p:spPr>
          <a:xfrm>
            <a:off x="12749481" y="76835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4" name="フリーフォーム 113">
            <a:extLst>
              <a:ext uri="{FF2B5EF4-FFF2-40B4-BE49-F238E27FC236}">
                <a16:creationId xmlns:a16="http://schemas.microsoft.com/office/drawing/2014/main" id="{9BA003E8-0C2E-0A62-7972-08CF0F6DBEFF}"/>
              </a:ext>
            </a:extLst>
          </p:cNvPr>
          <p:cNvSpPr/>
          <p:nvPr/>
        </p:nvSpPr>
        <p:spPr>
          <a:xfrm>
            <a:off x="593856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5" name="フリーフォーム 114">
            <a:extLst>
              <a:ext uri="{FF2B5EF4-FFF2-40B4-BE49-F238E27FC236}">
                <a16:creationId xmlns:a16="http://schemas.microsoft.com/office/drawing/2014/main" id="{1E3D3484-97D9-8FA5-D6E3-C48127A2590E}"/>
              </a:ext>
            </a:extLst>
          </p:cNvPr>
          <p:cNvSpPr/>
          <p:nvPr/>
        </p:nvSpPr>
        <p:spPr>
          <a:xfrm>
            <a:off x="2463856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6" name="フリーフォーム 115">
            <a:extLst>
              <a:ext uri="{FF2B5EF4-FFF2-40B4-BE49-F238E27FC236}">
                <a16:creationId xmlns:a16="http://schemas.microsoft.com/office/drawing/2014/main" id="{C0282404-8ED9-6C39-C59E-B4C2E8C4C89F}"/>
              </a:ext>
            </a:extLst>
          </p:cNvPr>
          <p:cNvSpPr/>
          <p:nvPr/>
        </p:nvSpPr>
        <p:spPr>
          <a:xfrm>
            <a:off x="4333855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7" name="フリーフォーム 116">
            <a:extLst>
              <a:ext uri="{FF2B5EF4-FFF2-40B4-BE49-F238E27FC236}">
                <a16:creationId xmlns:a16="http://schemas.microsoft.com/office/drawing/2014/main" id="{D152E880-B01D-406F-C3CC-A1C11F8608F3}"/>
              </a:ext>
            </a:extLst>
          </p:cNvPr>
          <p:cNvSpPr/>
          <p:nvPr/>
        </p:nvSpPr>
        <p:spPr>
          <a:xfrm>
            <a:off x="6204168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8" name="フリーフォーム 117">
            <a:extLst>
              <a:ext uri="{FF2B5EF4-FFF2-40B4-BE49-F238E27FC236}">
                <a16:creationId xmlns:a16="http://schemas.microsoft.com/office/drawing/2014/main" id="{9375E9E2-8247-980B-EB84-E0D41823E26D}"/>
              </a:ext>
            </a:extLst>
          </p:cNvPr>
          <p:cNvSpPr/>
          <p:nvPr/>
        </p:nvSpPr>
        <p:spPr>
          <a:xfrm>
            <a:off x="8074168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9" name="フリーフォーム 118">
            <a:extLst>
              <a:ext uri="{FF2B5EF4-FFF2-40B4-BE49-F238E27FC236}">
                <a16:creationId xmlns:a16="http://schemas.microsoft.com/office/drawing/2014/main" id="{15029FDC-7C1A-6678-AE8C-8D004EB69341}"/>
              </a:ext>
            </a:extLst>
          </p:cNvPr>
          <p:cNvSpPr/>
          <p:nvPr/>
        </p:nvSpPr>
        <p:spPr>
          <a:xfrm>
            <a:off x="9944481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20" name="フリーフォーム 119">
            <a:extLst>
              <a:ext uri="{FF2B5EF4-FFF2-40B4-BE49-F238E27FC236}">
                <a16:creationId xmlns:a16="http://schemas.microsoft.com/office/drawing/2014/main" id="{DEF05279-4C43-B32A-FA0E-6DBE0297834E}"/>
              </a:ext>
            </a:extLst>
          </p:cNvPr>
          <p:cNvSpPr/>
          <p:nvPr/>
        </p:nvSpPr>
        <p:spPr>
          <a:xfrm>
            <a:off x="11814481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21" name="フリーフォーム 120">
            <a:extLst>
              <a:ext uri="{FF2B5EF4-FFF2-40B4-BE49-F238E27FC236}">
                <a16:creationId xmlns:a16="http://schemas.microsoft.com/office/drawing/2014/main" id="{716251E5-C424-D447-CA23-E2D1313DF667}"/>
              </a:ext>
            </a:extLst>
          </p:cNvPr>
          <p:cNvSpPr/>
          <p:nvPr/>
        </p:nvSpPr>
        <p:spPr>
          <a:xfrm>
            <a:off x="13684481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8355933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フリーフォーム 3">
            <a:extLst>
              <a:ext uri="{FF2B5EF4-FFF2-40B4-BE49-F238E27FC236}">
                <a16:creationId xmlns:a16="http://schemas.microsoft.com/office/drawing/2014/main" id="{C133C01C-C281-6DCB-420E-98944C455E7F}"/>
              </a:ext>
            </a:extLst>
          </p:cNvPr>
          <p:cNvSpPr/>
          <p:nvPr/>
        </p:nvSpPr>
        <p:spPr>
          <a:xfrm>
            <a:off x="106" y="-7989"/>
            <a:ext cx="14400000" cy="7575653"/>
          </a:xfrm>
          <a:custGeom>
            <a:avLst/>
            <a:gdLst>
              <a:gd name="connsiteX0" fmla="*/ 0 w 14400000"/>
              <a:gd name="connsiteY0" fmla="*/ 0 h 7575653"/>
              <a:gd name="connsiteX1" fmla="*/ 14400000 w 14400000"/>
              <a:gd name="connsiteY1" fmla="*/ 0 h 7575653"/>
              <a:gd name="connsiteX2" fmla="*/ 14400000 w 14400000"/>
              <a:gd name="connsiteY2" fmla="*/ 7575653 h 7575653"/>
              <a:gd name="connsiteX3" fmla="*/ 0 w 14400000"/>
              <a:gd name="connsiteY3" fmla="*/ 7575653 h 7575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400000" h="7575653">
                <a:moveTo>
                  <a:pt x="0" y="0"/>
                </a:moveTo>
                <a:lnTo>
                  <a:pt x="14400000" y="0"/>
                </a:lnTo>
                <a:lnTo>
                  <a:pt x="14400000" y="7575653"/>
                </a:lnTo>
                <a:lnTo>
                  <a:pt x="0" y="7575653"/>
                </a:lnTo>
                <a:close/>
              </a:path>
            </a:pathLst>
          </a:custGeom>
          <a:solidFill>
            <a:srgbClr val="FFFFFF"/>
          </a:solidFill>
          <a:ln w="31220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" name="フリーフォーム 7">
            <a:extLst>
              <a:ext uri="{FF2B5EF4-FFF2-40B4-BE49-F238E27FC236}">
                <a16:creationId xmlns:a16="http://schemas.microsoft.com/office/drawing/2014/main" id="{46D091E2-7EF8-BF0D-9DFE-79DACB375FCE}"/>
              </a:ext>
            </a:extLst>
          </p:cNvPr>
          <p:cNvSpPr/>
          <p:nvPr/>
        </p:nvSpPr>
        <p:spPr>
          <a:xfrm>
            <a:off x="213" y="0"/>
            <a:ext cx="14400000" cy="7573148"/>
          </a:xfrm>
          <a:custGeom>
            <a:avLst/>
            <a:gdLst>
              <a:gd name="connsiteX0" fmla="*/ 0 w 14393752"/>
              <a:gd name="connsiteY0" fmla="*/ 0 h 7573148"/>
              <a:gd name="connsiteX1" fmla="*/ 14393752 w 14393752"/>
              <a:gd name="connsiteY1" fmla="*/ 0 h 7573148"/>
              <a:gd name="connsiteX2" fmla="*/ 14393752 w 14393752"/>
              <a:gd name="connsiteY2" fmla="*/ 7573149 h 7573148"/>
              <a:gd name="connsiteX3" fmla="*/ 0 w 14393752"/>
              <a:gd name="connsiteY3" fmla="*/ 7573149 h 7573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393752" h="7573148">
                <a:moveTo>
                  <a:pt x="0" y="0"/>
                </a:moveTo>
                <a:lnTo>
                  <a:pt x="14393752" y="0"/>
                </a:lnTo>
                <a:lnTo>
                  <a:pt x="14393752" y="7573149"/>
                </a:lnTo>
                <a:lnTo>
                  <a:pt x="0" y="7573149"/>
                </a:lnTo>
                <a:close/>
              </a:path>
            </a:pathLst>
          </a:custGeom>
          <a:gradFill flip="none" rotWithShape="1">
            <a:gsLst>
              <a:gs pos="0">
                <a:srgbClr val="FFC000"/>
              </a:gs>
              <a:gs pos="100000">
                <a:schemeClr val="accent6">
                  <a:lumMod val="20000"/>
                  <a:lumOff val="80000"/>
                </a:schemeClr>
              </a:gs>
            </a:gsLst>
            <a:lin ang="18900000" scaled="1"/>
            <a:tileRect/>
          </a:gradFill>
          <a:ln w="23415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" name="フリーフォーム 8">
            <a:extLst>
              <a:ext uri="{FF2B5EF4-FFF2-40B4-BE49-F238E27FC236}">
                <a16:creationId xmlns:a16="http://schemas.microsoft.com/office/drawing/2014/main" id="{8CBA40E0-AE8A-E302-8B1F-F2244A752454}"/>
              </a:ext>
            </a:extLst>
          </p:cNvPr>
          <p:cNvSpPr/>
          <p:nvPr/>
        </p:nvSpPr>
        <p:spPr>
          <a:xfrm>
            <a:off x="593856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" name="フリーフォーム 9">
            <a:extLst>
              <a:ext uri="{FF2B5EF4-FFF2-40B4-BE49-F238E27FC236}">
                <a16:creationId xmlns:a16="http://schemas.microsoft.com/office/drawing/2014/main" id="{C5699B2F-496E-CB16-6482-508C0EE4A763}"/>
              </a:ext>
            </a:extLst>
          </p:cNvPr>
          <p:cNvSpPr/>
          <p:nvPr/>
        </p:nvSpPr>
        <p:spPr>
          <a:xfrm>
            <a:off x="2463856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" name="フリーフォーム 10">
            <a:extLst>
              <a:ext uri="{FF2B5EF4-FFF2-40B4-BE49-F238E27FC236}">
                <a16:creationId xmlns:a16="http://schemas.microsoft.com/office/drawing/2014/main" id="{E93E73A1-0F39-2114-9EE7-99C92A5B6803}"/>
              </a:ext>
            </a:extLst>
          </p:cNvPr>
          <p:cNvSpPr/>
          <p:nvPr/>
        </p:nvSpPr>
        <p:spPr>
          <a:xfrm>
            <a:off x="4333855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2" name="フリーフォーム 11">
            <a:extLst>
              <a:ext uri="{FF2B5EF4-FFF2-40B4-BE49-F238E27FC236}">
                <a16:creationId xmlns:a16="http://schemas.microsoft.com/office/drawing/2014/main" id="{5F99C387-D6A0-70F5-208A-1F1D87FF91E4}"/>
              </a:ext>
            </a:extLst>
          </p:cNvPr>
          <p:cNvSpPr/>
          <p:nvPr/>
        </p:nvSpPr>
        <p:spPr>
          <a:xfrm>
            <a:off x="6204168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3" name="フリーフォーム 12">
            <a:extLst>
              <a:ext uri="{FF2B5EF4-FFF2-40B4-BE49-F238E27FC236}">
                <a16:creationId xmlns:a16="http://schemas.microsoft.com/office/drawing/2014/main" id="{307A6D31-780E-1BB6-1AAA-4B5A92DED71E}"/>
              </a:ext>
            </a:extLst>
          </p:cNvPr>
          <p:cNvSpPr/>
          <p:nvPr/>
        </p:nvSpPr>
        <p:spPr>
          <a:xfrm>
            <a:off x="8074168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4" name="フリーフォーム 13">
            <a:extLst>
              <a:ext uri="{FF2B5EF4-FFF2-40B4-BE49-F238E27FC236}">
                <a16:creationId xmlns:a16="http://schemas.microsoft.com/office/drawing/2014/main" id="{86988CAB-AB58-13A5-00AB-285AC1DA176F}"/>
              </a:ext>
            </a:extLst>
          </p:cNvPr>
          <p:cNvSpPr/>
          <p:nvPr/>
        </p:nvSpPr>
        <p:spPr>
          <a:xfrm>
            <a:off x="9944481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5" name="フリーフォーム 14">
            <a:extLst>
              <a:ext uri="{FF2B5EF4-FFF2-40B4-BE49-F238E27FC236}">
                <a16:creationId xmlns:a16="http://schemas.microsoft.com/office/drawing/2014/main" id="{6694252E-4D6A-0639-0D58-F9114D9792C9}"/>
              </a:ext>
            </a:extLst>
          </p:cNvPr>
          <p:cNvSpPr/>
          <p:nvPr/>
        </p:nvSpPr>
        <p:spPr>
          <a:xfrm>
            <a:off x="11814481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6" name="フリーフォーム 15">
            <a:extLst>
              <a:ext uri="{FF2B5EF4-FFF2-40B4-BE49-F238E27FC236}">
                <a16:creationId xmlns:a16="http://schemas.microsoft.com/office/drawing/2014/main" id="{F84499FE-4E21-69E3-B38B-D754AD6AF15C}"/>
              </a:ext>
            </a:extLst>
          </p:cNvPr>
          <p:cNvSpPr/>
          <p:nvPr/>
        </p:nvSpPr>
        <p:spPr>
          <a:xfrm>
            <a:off x="13684481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7" name="フリーフォーム 16">
            <a:extLst>
              <a:ext uri="{FF2B5EF4-FFF2-40B4-BE49-F238E27FC236}">
                <a16:creationId xmlns:a16="http://schemas.microsoft.com/office/drawing/2014/main" id="{A4D9AC18-B796-C3B9-C52F-3CBDCEA8A372}"/>
              </a:ext>
            </a:extLst>
          </p:cNvPr>
          <p:cNvSpPr/>
          <p:nvPr/>
        </p:nvSpPr>
        <p:spPr>
          <a:xfrm>
            <a:off x="1528855" y="6669227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8" name="フリーフォーム 17">
            <a:extLst>
              <a:ext uri="{FF2B5EF4-FFF2-40B4-BE49-F238E27FC236}">
                <a16:creationId xmlns:a16="http://schemas.microsoft.com/office/drawing/2014/main" id="{0F021FB7-9F33-9F41-8F68-6E4FEC59E40A}"/>
              </a:ext>
            </a:extLst>
          </p:cNvPr>
          <p:cNvSpPr/>
          <p:nvPr/>
        </p:nvSpPr>
        <p:spPr>
          <a:xfrm>
            <a:off x="3398856" y="6669227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9" name="フリーフォーム 18">
            <a:extLst>
              <a:ext uri="{FF2B5EF4-FFF2-40B4-BE49-F238E27FC236}">
                <a16:creationId xmlns:a16="http://schemas.microsoft.com/office/drawing/2014/main" id="{E897F7CA-56B2-2BF5-202A-953F36DB8C48}"/>
              </a:ext>
            </a:extLst>
          </p:cNvPr>
          <p:cNvSpPr/>
          <p:nvPr/>
        </p:nvSpPr>
        <p:spPr>
          <a:xfrm>
            <a:off x="5269168" y="6669227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0" name="フリーフォーム 19">
            <a:extLst>
              <a:ext uri="{FF2B5EF4-FFF2-40B4-BE49-F238E27FC236}">
                <a16:creationId xmlns:a16="http://schemas.microsoft.com/office/drawing/2014/main" id="{CE9CB591-03FE-FE76-86F2-2DBD6D932924}"/>
              </a:ext>
            </a:extLst>
          </p:cNvPr>
          <p:cNvSpPr/>
          <p:nvPr/>
        </p:nvSpPr>
        <p:spPr>
          <a:xfrm>
            <a:off x="7139169" y="6669227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1" name="フリーフォーム 20">
            <a:extLst>
              <a:ext uri="{FF2B5EF4-FFF2-40B4-BE49-F238E27FC236}">
                <a16:creationId xmlns:a16="http://schemas.microsoft.com/office/drawing/2014/main" id="{CA73B40E-3683-1275-BCD8-C4716A7905CE}"/>
              </a:ext>
            </a:extLst>
          </p:cNvPr>
          <p:cNvSpPr/>
          <p:nvPr/>
        </p:nvSpPr>
        <p:spPr>
          <a:xfrm>
            <a:off x="9009169" y="6669227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2" name="フリーフォーム 21">
            <a:extLst>
              <a:ext uri="{FF2B5EF4-FFF2-40B4-BE49-F238E27FC236}">
                <a16:creationId xmlns:a16="http://schemas.microsoft.com/office/drawing/2014/main" id="{89CEFE94-CC88-3FD8-695D-5FBBAC392B7A}"/>
              </a:ext>
            </a:extLst>
          </p:cNvPr>
          <p:cNvSpPr/>
          <p:nvPr/>
        </p:nvSpPr>
        <p:spPr>
          <a:xfrm>
            <a:off x="10879481" y="6669227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2" y="122087"/>
                  <a:pt x="60911" y="122087"/>
                </a:cubicBezTo>
                <a:cubicBezTo>
                  <a:pt x="27270" y="122087"/>
                  <a:pt x="0" y="94757"/>
                  <a:pt x="0" y="61044"/>
                </a:cubicBezTo>
                <a:cubicBezTo>
                  <a:pt x="0" y="27330"/>
                  <a:pt x="27270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3" name="フリーフォーム 22">
            <a:extLst>
              <a:ext uri="{FF2B5EF4-FFF2-40B4-BE49-F238E27FC236}">
                <a16:creationId xmlns:a16="http://schemas.microsoft.com/office/drawing/2014/main" id="{D7349EB3-F668-25B1-2B46-0F12E699441D}"/>
              </a:ext>
            </a:extLst>
          </p:cNvPr>
          <p:cNvSpPr/>
          <p:nvPr/>
        </p:nvSpPr>
        <p:spPr>
          <a:xfrm>
            <a:off x="12749481" y="6669227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4" name="フリーフォーム 23">
            <a:extLst>
              <a:ext uri="{FF2B5EF4-FFF2-40B4-BE49-F238E27FC236}">
                <a16:creationId xmlns:a16="http://schemas.microsoft.com/office/drawing/2014/main" id="{5BB7E299-3C4A-17D1-686F-7F69754012EC}"/>
              </a:ext>
            </a:extLst>
          </p:cNvPr>
          <p:cNvSpPr/>
          <p:nvPr/>
        </p:nvSpPr>
        <p:spPr>
          <a:xfrm>
            <a:off x="593856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5" name="フリーフォーム 24">
            <a:extLst>
              <a:ext uri="{FF2B5EF4-FFF2-40B4-BE49-F238E27FC236}">
                <a16:creationId xmlns:a16="http://schemas.microsoft.com/office/drawing/2014/main" id="{27EC8053-DCEC-AFD4-FD6A-6A1759922984}"/>
              </a:ext>
            </a:extLst>
          </p:cNvPr>
          <p:cNvSpPr/>
          <p:nvPr/>
        </p:nvSpPr>
        <p:spPr>
          <a:xfrm>
            <a:off x="2463856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6" name="フリーフォーム 25">
            <a:extLst>
              <a:ext uri="{FF2B5EF4-FFF2-40B4-BE49-F238E27FC236}">
                <a16:creationId xmlns:a16="http://schemas.microsoft.com/office/drawing/2014/main" id="{CC8A4642-CC18-C4F7-7B5E-026B8AF7FA98}"/>
              </a:ext>
            </a:extLst>
          </p:cNvPr>
          <p:cNvSpPr/>
          <p:nvPr/>
        </p:nvSpPr>
        <p:spPr>
          <a:xfrm>
            <a:off x="4333855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7" name="フリーフォーム 26">
            <a:extLst>
              <a:ext uri="{FF2B5EF4-FFF2-40B4-BE49-F238E27FC236}">
                <a16:creationId xmlns:a16="http://schemas.microsoft.com/office/drawing/2014/main" id="{73D003C9-658D-5895-4854-BD23929370CD}"/>
              </a:ext>
            </a:extLst>
          </p:cNvPr>
          <p:cNvSpPr/>
          <p:nvPr/>
        </p:nvSpPr>
        <p:spPr>
          <a:xfrm>
            <a:off x="6204168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8" name="フリーフォーム 27">
            <a:extLst>
              <a:ext uri="{FF2B5EF4-FFF2-40B4-BE49-F238E27FC236}">
                <a16:creationId xmlns:a16="http://schemas.microsoft.com/office/drawing/2014/main" id="{CF8BDDD4-309E-C3E8-58DC-04832687C398}"/>
              </a:ext>
            </a:extLst>
          </p:cNvPr>
          <p:cNvSpPr/>
          <p:nvPr/>
        </p:nvSpPr>
        <p:spPr>
          <a:xfrm>
            <a:off x="8074168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9" name="フリーフォーム 28">
            <a:extLst>
              <a:ext uri="{FF2B5EF4-FFF2-40B4-BE49-F238E27FC236}">
                <a16:creationId xmlns:a16="http://schemas.microsoft.com/office/drawing/2014/main" id="{BC78D4C4-52EE-1132-CEAD-D665E138B21D}"/>
              </a:ext>
            </a:extLst>
          </p:cNvPr>
          <p:cNvSpPr/>
          <p:nvPr/>
        </p:nvSpPr>
        <p:spPr>
          <a:xfrm>
            <a:off x="9944481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0" name="フリーフォーム 29">
            <a:extLst>
              <a:ext uri="{FF2B5EF4-FFF2-40B4-BE49-F238E27FC236}">
                <a16:creationId xmlns:a16="http://schemas.microsoft.com/office/drawing/2014/main" id="{E06B7405-D0AD-7290-264F-55AAEFE0BF81}"/>
              </a:ext>
            </a:extLst>
          </p:cNvPr>
          <p:cNvSpPr/>
          <p:nvPr/>
        </p:nvSpPr>
        <p:spPr>
          <a:xfrm>
            <a:off x="11814481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1" name="フリーフォーム 30">
            <a:extLst>
              <a:ext uri="{FF2B5EF4-FFF2-40B4-BE49-F238E27FC236}">
                <a16:creationId xmlns:a16="http://schemas.microsoft.com/office/drawing/2014/main" id="{B3A703A9-F357-19E6-6058-2277B48AEED6}"/>
              </a:ext>
            </a:extLst>
          </p:cNvPr>
          <p:cNvSpPr/>
          <p:nvPr/>
        </p:nvSpPr>
        <p:spPr>
          <a:xfrm>
            <a:off x="13684481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2" name="フリーフォーム 31">
            <a:extLst>
              <a:ext uri="{FF2B5EF4-FFF2-40B4-BE49-F238E27FC236}">
                <a16:creationId xmlns:a16="http://schemas.microsoft.com/office/drawing/2014/main" id="{CE67F36E-58D8-E70F-1FE3-7BD3C16E9564}"/>
              </a:ext>
            </a:extLst>
          </p:cNvPr>
          <p:cNvSpPr/>
          <p:nvPr/>
        </p:nvSpPr>
        <p:spPr>
          <a:xfrm>
            <a:off x="1528855" y="568595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3" name="フリーフォーム 32">
            <a:extLst>
              <a:ext uri="{FF2B5EF4-FFF2-40B4-BE49-F238E27FC236}">
                <a16:creationId xmlns:a16="http://schemas.microsoft.com/office/drawing/2014/main" id="{2A3D2238-99FB-A1DA-4BD3-5FA5560748C9}"/>
              </a:ext>
            </a:extLst>
          </p:cNvPr>
          <p:cNvSpPr/>
          <p:nvPr/>
        </p:nvSpPr>
        <p:spPr>
          <a:xfrm>
            <a:off x="3398856" y="568595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4" name="フリーフォーム 33">
            <a:extLst>
              <a:ext uri="{FF2B5EF4-FFF2-40B4-BE49-F238E27FC236}">
                <a16:creationId xmlns:a16="http://schemas.microsoft.com/office/drawing/2014/main" id="{1931E771-904C-8EBD-2830-82722206ED43}"/>
              </a:ext>
            </a:extLst>
          </p:cNvPr>
          <p:cNvSpPr/>
          <p:nvPr/>
        </p:nvSpPr>
        <p:spPr>
          <a:xfrm>
            <a:off x="5269168" y="568595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5" name="フリーフォーム 34">
            <a:extLst>
              <a:ext uri="{FF2B5EF4-FFF2-40B4-BE49-F238E27FC236}">
                <a16:creationId xmlns:a16="http://schemas.microsoft.com/office/drawing/2014/main" id="{C6D229FA-1E10-634D-278D-0B414EFA5EBF}"/>
              </a:ext>
            </a:extLst>
          </p:cNvPr>
          <p:cNvSpPr/>
          <p:nvPr/>
        </p:nvSpPr>
        <p:spPr>
          <a:xfrm>
            <a:off x="7139169" y="568595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6" name="フリーフォーム 35">
            <a:extLst>
              <a:ext uri="{FF2B5EF4-FFF2-40B4-BE49-F238E27FC236}">
                <a16:creationId xmlns:a16="http://schemas.microsoft.com/office/drawing/2014/main" id="{1348999C-988A-B740-F02D-7F073A617973}"/>
              </a:ext>
            </a:extLst>
          </p:cNvPr>
          <p:cNvSpPr/>
          <p:nvPr/>
        </p:nvSpPr>
        <p:spPr>
          <a:xfrm>
            <a:off x="9009169" y="568595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7" name="フリーフォーム 36">
            <a:extLst>
              <a:ext uri="{FF2B5EF4-FFF2-40B4-BE49-F238E27FC236}">
                <a16:creationId xmlns:a16="http://schemas.microsoft.com/office/drawing/2014/main" id="{02703456-F883-FFDA-818E-8BC4BC4250D4}"/>
              </a:ext>
            </a:extLst>
          </p:cNvPr>
          <p:cNvSpPr/>
          <p:nvPr/>
        </p:nvSpPr>
        <p:spPr>
          <a:xfrm>
            <a:off x="10879481" y="568595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2" y="122087"/>
                  <a:pt x="60911" y="122087"/>
                </a:cubicBezTo>
                <a:cubicBezTo>
                  <a:pt x="27270" y="122087"/>
                  <a:pt x="0" y="94757"/>
                  <a:pt x="0" y="61044"/>
                </a:cubicBezTo>
                <a:cubicBezTo>
                  <a:pt x="0" y="27330"/>
                  <a:pt x="27270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8" name="フリーフォーム 37">
            <a:extLst>
              <a:ext uri="{FF2B5EF4-FFF2-40B4-BE49-F238E27FC236}">
                <a16:creationId xmlns:a16="http://schemas.microsoft.com/office/drawing/2014/main" id="{052C2879-F3C2-DFDA-0AAC-2EDB9861E4EA}"/>
              </a:ext>
            </a:extLst>
          </p:cNvPr>
          <p:cNvSpPr/>
          <p:nvPr/>
        </p:nvSpPr>
        <p:spPr>
          <a:xfrm>
            <a:off x="12749481" y="568595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9" name="フリーフォーム 38">
            <a:extLst>
              <a:ext uri="{FF2B5EF4-FFF2-40B4-BE49-F238E27FC236}">
                <a16:creationId xmlns:a16="http://schemas.microsoft.com/office/drawing/2014/main" id="{EC6085F5-DB52-C50D-25CE-CA24E5ED70BA}"/>
              </a:ext>
            </a:extLst>
          </p:cNvPr>
          <p:cNvSpPr/>
          <p:nvPr/>
        </p:nvSpPr>
        <p:spPr>
          <a:xfrm>
            <a:off x="593856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0" name="フリーフォーム 39">
            <a:extLst>
              <a:ext uri="{FF2B5EF4-FFF2-40B4-BE49-F238E27FC236}">
                <a16:creationId xmlns:a16="http://schemas.microsoft.com/office/drawing/2014/main" id="{E853BAB3-727D-ACA7-FE03-B7E3DF39B1A2}"/>
              </a:ext>
            </a:extLst>
          </p:cNvPr>
          <p:cNvSpPr/>
          <p:nvPr/>
        </p:nvSpPr>
        <p:spPr>
          <a:xfrm>
            <a:off x="2463856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1" name="フリーフォーム 40">
            <a:extLst>
              <a:ext uri="{FF2B5EF4-FFF2-40B4-BE49-F238E27FC236}">
                <a16:creationId xmlns:a16="http://schemas.microsoft.com/office/drawing/2014/main" id="{0E37D7B4-B46A-8681-2FC8-F5C713E968FA}"/>
              </a:ext>
            </a:extLst>
          </p:cNvPr>
          <p:cNvSpPr/>
          <p:nvPr/>
        </p:nvSpPr>
        <p:spPr>
          <a:xfrm>
            <a:off x="4333855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2" name="フリーフォーム 41">
            <a:extLst>
              <a:ext uri="{FF2B5EF4-FFF2-40B4-BE49-F238E27FC236}">
                <a16:creationId xmlns:a16="http://schemas.microsoft.com/office/drawing/2014/main" id="{EB43B017-4803-A5EC-62AD-61B548906531}"/>
              </a:ext>
            </a:extLst>
          </p:cNvPr>
          <p:cNvSpPr/>
          <p:nvPr/>
        </p:nvSpPr>
        <p:spPr>
          <a:xfrm>
            <a:off x="6204168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3" name="フリーフォーム 42">
            <a:extLst>
              <a:ext uri="{FF2B5EF4-FFF2-40B4-BE49-F238E27FC236}">
                <a16:creationId xmlns:a16="http://schemas.microsoft.com/office/drawing/2014/main" id="{30EFCF61-0EE0-7E22-E4A2-766DA1E9AB22}"/>
              </a:ext>
            </a:extLst>
          </p:cNvPr>
          <p:cNvSpPr/>
          <p:nvPr/>
        </p:nvSpPr>
        <p:spPr>
          <a:xfrm>
            <a:off x="8074168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4" name="フリーフォーム 43">
            <a:extLst>
              <a:ext uri="{FF2B5EF4-FFF2-40B4-BE49-F238E27FC236}">
                <a16:creationId xmlns:a16="http://schemas.microsoft.com/office/drawing/2014/main" id="{8EA7B2F7-E812-4262-71CA-A7B1C6FCD69E}"/>
              </a:ext>
            </a:extLst>
          </p:cNvPr>
          <p:cNvSpPr/>
          <p:nvPr/>
        </p:nvSpPr>
        <p:spPr>
          <a:xfrm>
            <a:off x="9944481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5" name="フリーフォーム 44">
            <a:extLst>
              <a:ext uri="{FF2B5EF4-FFF2-40B4-BE49-F238E27FC236}">
                <a16:creationId xmlns:a16="http://schemas.microsoft.com/office/drawing/2014/main" id="{509A9F31-A414-1F7B-D28C-2952513AAB4F}"/>
              </a:ext>
            </a:extLst>
          </p:cNvPr>
          <p:cNvSpPr/>
          <p:nvPr/>
        </p:nvSpPr>
        <p:spPr>
          <a:xfrm>
            <a:off x="11814481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6" name="フリーフォーム 45">
            <a:extLst>
              <a:ext uri="{FF2B5EF4-FFF2-40B4-BE49-F238E27FC236}">
                <a16:creationId xmlns:a16="http://schemas.microsoft.com/office/drawing/2014/main" id="{2A2C5AF4-7FB8-B241-EB0A-4DBB8E3201D7}"/>
              </a:ext>
            </a:extLst>
          </p:cNvPr>
          <p:cNvSpPr/>
          <p:nvPr/>
        </p:nvSpPr>
        <p:spPr>
          <a:xfrm>
            <a:off x="13684481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7" name="フリーフォーム 46">
            <a:extLst>
              <a:ext uri="{FF2B5EF4-FFF2-40B4-BE49-F238E27FC236}">
                <a16:creationId xmlns:a16="http://schemas.microsoft.com/office/drawing/2014/main" id="{F150F638-04ED-B3A1-C4EF-96C469E4D4E5}"/>
              </a:ext>
            </a:extLst>
          </p:cNvPr>
          <p:cNvSpPr/>
          <p:nvPr/>
        </p:nvSpPr>
        <p:spPr>
          <a:xfrm>
            <a:off x="1528855" y="4702375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8" name="フリーフォーム 47">
            <a:extLst>
              <a:ext uri="{FF2B5EF4-FFF2-40B4-BE49-F238E27FC236}">
                <a16:creationId xmlns:a16="http://schemas.microsoft.com/office/drawing/2014/main" id="{41EC1D7D-C366-676A-B345-0B20507DE18C}"/>
              </a:ext>
            </a:extLst>
          </p:cNvPr>
          <p:cNvSpPr/>
          <p:nvPr/>
        </p:nvSpPr>
        <p:spPr>
          <a:xfrm>
            <a:off x="3398856" y="4702375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9" name="フリーフォーム 48">
            <a:extLst>
              <a:ext uri="{FF2B5EF4-FFF2-40B4-BE49-F238E27FC236}">
                <a16:creationId xmlns:a16="http://schemas.microsoft.com/office/drawing/2014/main" id="{27250898-2D1A-7738-C95C-1F74A366BD48}"/>
              </a:ext>
            </a:extLst>
          </p:cNvPr>
          <p:cNvSpPr/>
          <p:nvPr/>
        </p:nvSpPr>
        <p:spPr>
          <a:xfrm>
            <a:off x="5269168" y="4702375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0" name="フリーフォーム 49">
            <a:extLst>
              <a:ext uri="{FF2B5EF4-FFF2-40B4-BE49-F238E27FC236}">
                <a16:creationId xmlns:a16="http://schemas.microsoft.com/office/drawing/2014/main" id="{C7A3F15A-88D7-EB54-24FD-13958714B894}"/>
              </a:ext>
            </a:extLst>
          </p:cNvPr>
          <p:cNvSpPr/>
          <p:nvPr/>
        </p:nvSpPr>
        <p:spPr>
          <a:xfrm>
            <a:off x="7139169" y="4702375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1" name="フリーフォーム 50">
            <a:extLst>
              <a:ext uri="{FF2B5EF4-FFF2-40B4-BE49-F238E27FC236}">
                <a16:creationId xmlns:a16="http://schemas.microsoft.com/office/drawing/2014/main" id="{B8276AB3-583C-B214-6A86-94F1FCCBB7E2}"/>
              </a:ext>
            </a:extLst>
          </p:cNvPr>
          <p:cNvSpPr/>
          <p:nvPr/>
        </p:nvSpPr>
        <p:spPr>
          <a:xfrm>
            <a:off x="9009169" y="4702375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2" name="フリーフォーム 51">
            <a:extLst>
              <a:ext uri="{FF2B5EF4-FFF2-40B4-BE49-F238E27FC236}">
                <a16:creationId xmlns:a16="http://schemas.microsoft.com/office/drawing/2014/main" id="{3D8036EB-3242-0003-F7BF-CDAAA2FEA789}"/>
              </a:ext>
            </a:extLst>
          </p:cNvPr>
          <p:cNvSpPr/>
          <p:nvPr/>
        </p:nvSpPr>
        <p:spPr>
          <a:xfrm>
            <a:off x="10879481" y="4702375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2" y="122087"/>
                  <a:pt x="60911" y="122087"/>
                </a:cubicBezTo>
                <a:cubicBezTo>
                  <a:pt x="27270" y="122087"/>
                  <a:pt x="0" y="94757"/>
                  <a:pt x="0" y="61044"/>
                </a:cubicBezTo>
                <a:cubicBezTo>
                  <a:pt x="0" y="27330"/>
                  <a:pt x="27270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3" name="フリーフォーム 52">
            <a:extLst>
              <a:ext uri="{FF2B5EF4-FFF2-40B4-BE49-F238E27FC236}">
                <a16:creationId xmlns:a16="http://schemas.microsoft.com/office/drawing/2014/main" id="{4D22C80C-1C5A-7300-48BB-DF1A51849F01}"/>
              </a:ext>
            </a:extLst>
          </p:cNvPr>
          <p:cNvSpPr/>
          <p:nvPr/>
        </p:nvSpPr>
        <p:spPr>
          <a:xfrm>
            <a:off x="12749481" y="4702375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4" name="フリーフォーム 53">
            <a:extLst>
              <a:ext uri="{FF2B5EF4-FFF2-40B4-BE49-F238E27FC236}">
                <a16:creationId xmlns:a16="http://schemas.microsoft.com/office/drawing/2014/main" id="{DF22F1F1-A63E-16FE-7A62-B6A4E642AD99}"/>
              </a:ext>
            </a:extLst>
          </p:cNvPr>
          <p:cNvSpPr/>
          <p:nvPr/>
        </p:nvSpPr>
        <p:spPr>
          <a:xfrm>
            <a:off x="593856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5" name="フリーフォーム 54">
            <a:extLst>
              <a:ext uri="{FF2B5EF4-FFF2-40B4-BE49-F238E27FC236}">
                <a16:creationId xmlns:a16="http://schemas.microsoft.com/office/drawing/2014/main" id="{A00A1364-989C-AAA4-6208-BDD6D0E039BF}"/>
              </a:ext>
            </a:extLst>
          </p:cNvPr>
          <p:cNvSpPr/>
          <p:nvPr/>
        </p:nvSpPr>
        <p:spPr>
          <a:xfrm>
            <a:off x="2463856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6" name="フリーフォーム 55">
            <a:extLst>
              <a:ext uri="{FF2B5EF4-FFF2-40B4-BE49-F238E27FC236}">
                <a16:creationId xmlns:a16="http://schemas.microsoft.com/office/drawing/2014/main" id="{A621E9F8-AAAC-E575-E8C4-DDE189130B82}"/>
              </a:ext>
            </a:extLst>
          </p:cNvPr>
          <p:cNvSpPr/>
          <p:nvPr/>
        </p:nvSpPr>
        <p:spPr>
          <a:xfrm>
            <a:off x="4333855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7" name="フリーフォーム 56">
            <a:extLst>
              <a:ext uri="{FF2B5EF4-FFF2-40B4-BE49-F238E27FC236}">
                <a16:creationId xmlns:a16="http://schemas.microsoft.com/office/drawing/2014/main" id="{B752282D-1C2B-1DFB-51EC-50166CC9EE67}"/>
              </a:ext>
            </a:extLst>
          </p:cNvPr>
          <p:cNvSpPr/>
          <p:nvPr/>
        </p:nvSpPr>
        <p:spPr>
          <a:xfrm>
            <a:off x="6204168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8" name="フリーフォーム 57">
            <a:extLst>
              <a:ext uri="{FF2B5EF4-FFF2-40B4-BE49-F238E27FC236}">
                <a16:creationId xmlns:a16="http://schemas.microsoft.com/office/drawing/2014/main" id="{51A19416-223D-CCDB-E2E9-985AC053F936}"/>
              </a:ext>
            </a:extLst>
          </p:cNvPr>
          <p:cNvSpPr/>
          <p:nvPr/>
        </p:nvSpPr>
        <p:spPr>
          <a:xfrm>
            <a:off x="8074168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9" name="フリーフォーム 58">
            <a:extLst>
              <a:ext uri="{FF2B5EF4-FFF2-40B4-BE49-F238E27FC236}">
                <a16:creationId xmlns:a16="http://schemas.microsoft.com/office/drawing/2014/main" id="{0F0D9C10-D259-1278-8477-B168558F1244}"/>
              </a:ext>
            </a:extLst>
          </p:cNvPr>
          <p:cNvSpPr/>
          <p:nvPr/>
        </p:nvSpPr>
        <p:spPr>
          <a:xfrm>
            <a:off x="9944481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0" name="フリーフォーム 59">
            <a:extLst>
              <a:ext uri="{FF2B5EF4-FFF2-40B4-BE49-F238E27FC236}">
                <a16:creationId xmlns:a16="http://schemas.microsoft.com/office/drawing/2014/main" id="{7436B1BC-5C13-8C42-8B32-9C238C90B22C}"/>
              </a:ext>
            </a:extLst>
          </p:cNvPr>
          <p:cNvSpPr/>
          <p:nvPr/>
        </p:nvSpPr>
        <p:spPr>
          <a:xfrm>
            <a:off x="11814481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1" name="フリーフォーム 60">
            <a:extLst>
              <a:ext uri="{FF2B5EF4-FFF2-40B4-BE49-F238E27FC236}">
                <a16:creationId xmlns:a16="http://schemas.microsoft.com/office/drawing/2014/main" id="{2DEDA34D-4F52-6821-3F75-D2CEA8999DF3}"/>
              </a:ext>
            </a:extLst>
          </p:cNvPr>
          <p:cNvSpPr/>
          <p:nvPr/>
        </p:nvSpPr>
        <p:spPr>
          <a:xfrm>
            <a:off x="13684481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2" name="フリーフォーム 61">
            <a:extLst>
              <a:ext uri="{FF2B5EF4-FFF2-40B4-BE49-F238E27FC236}">
                <a16:creationId xmlns:a16="http://schemas.microsoft.com/office/drawing/2014/main" id="{06F5DC72-1BE8-8A07-58D2-CB68A194C629}"/>
              </a:ext>
            </a:extLst>
          </p:cNvPr>
          <p:cNvSpPr/>
          <p:nvPr/>
        </p:nvSpPr>
        <p:spPr>
          <a:xfrm>
            <a:off x="1528855" y="3718792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3" name="フリーフォーム 62">
            <a:extLst>
              <a:ext uri="{FF2B5EF4-FFF2-40B4-BE49-F238E27FC236}">
                <a16:creationId xmlns:a16="http://schemas.microsoft.com/office/drawing/2014/main" id="{A6EFC259-F60D-2AE8-6E5E-A52320ADB10C}"/>
              </a:ext>
            </a:extLst>
          </p:cNvPr>
          <p:cNvSpPr/>
          <p:nvPr/>
        </p:nvSpPr>
        <p:spPr>
          <a:xfrm>
            <a:off x="3398856" y="3718792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2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4" name="フリーフォーム 63">
            <a:extLst>
              <a:ext uri="{FF2B5EF4-FFF2-40B4-BE49-F238E27FC236}">
                <a16:creationId xmlns:a16="http://schemas.microsoft.com/office/drawing/2014/main" id="{9FC9F6D2-2527-431F-62EA-B00C716B99A3}"/>
              </a:ext>
            </a:extLst>
          </p:cNvPr>
          <p:cNvSpPr/>
          <p:nvPr/>
        </p:nvSpPr>
        <p:spPr>
          <a:xfrm>
            <a:off x="5269168" y="3718792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5" name="フリーフォーム 64">
            <a:extLst>
              <a:ext uri="{FF2B5EF4-FFF2-40B4-BE49-F238E27FC236}">
                <a16:creationId xmlns:a16="http://schemas.microsoft.com/office/drawing/2014/main" id="{CFA8C8E5-59FD-8A36-DC6B-021C5D0780EC}"/>
              </a:ext>
            </a:extLst>
          </p:cNvPr>
          <p:cNvSpPr/>
          <p:nvPr/>
        </p:nvSpPr>
        <p:spPr>
          <a:xfrm>
            <a:off x="7139169" y="3718792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6" name="フリーフォーム 65">
            <a:extLst>
              <a:ext uri="{FF2B5EF4-FFF2-40B4-BE49-F238E27FC236}">
                <a16:creationId xmlns:a16="http://schemas.microsoft.com/office/drawing/2014/main" id="{07DF036A-A80A-4237-398B-0DF48A6BB161}"/>
              </a:ext>
            </a:extLst>
          </p:cNvPr>
          <p:cNvSpPr/>
          <p:nvPr/>
        </p:nvSpPr>
        <p:spPr>
          <a:xfrm>
            <a:off x="9009169" y="3718792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7" name="フリーフォーム 66">
            <a:extLst>
              <a:ext uri="{FF2B5EF4-FFF2-40B4-BE49-F238E27FC236}">
                <a16:creationId xmlns:a16="http://schemas.microsoft.com/office/drawing/2014/main" id="{F4E1283F-759E-C67F-DCC2-B8C4A03F5B12}"/>
              </a:ext>
            </a:extLst>
          </p:cNvPr>
          <p:cNvSpPr/>
          <p:nvPr/>
        </p:nvSpPr>
        <p:spPr>
          <a:xfrm>
            <a:off x="10879481" y="3718792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2" y="122087"/>
                  <a:pt x="60911" y="122087"/>
                </a:cubicBezTo>
                <a:cubicBezTo>
                  <a:pt x="27270" y="122087"/>
                  <a:pt x="0" y="94757"/>
                  <a:pt x="0" y="61043"/>
                </a:cubicBezTo>
                <a:cubicBezTo>
                  <a:pt x="0" y="27330"/>
                  <a:pt x="27270" y="0"/>
                  <a:pt x="60911" y="0"/>
                </a:cubicBezTo>
                <a:cubicBezTo>
                  <a:pt x="94552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8" name="フリーフォーム 67">
            <a:extLst>
              <a:ext uri="{FF2B5EF4-FFF2-40B4-BE49-F238E27FC236}">
                <a16:creationId xmlns:a16="http://schemas.microsoft.com/office/drawing/2014/main" id="{75957220-8526-32F1-EDC7-2106A15157E9}"/>
              </a:ext>
            </a:extLst>
          </p:cNvPr>
          <p:cNvSpPr/>
          <p:nvPr/>
        </p:nvSpPr>
        <p:spPr>
          <a:xfrm>
            <a:off x="12749481" y="3718792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9" name="フリーフォーム 68">
            <a:extLst>
              <a:ext uri="{FF2B5EF4-FFF2-40B4-BE49-F238E27FC236}">
                <a16:creationId xmlns:a16="http://schemas.microsoft.com/office/drawing/2014/main" id="{CE5687E0-E097-29BC-BC87-35628F1231E2}"/>
              </a:ext>
            </a:extLst>
          </p:cNvPr>
          <p:cNvSpPr/>
          <p:nvPr/>
        </p:nvSpPr>
        <p:spPr>
          <a:xfrm>
            <a:off x="593856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0" name="フリーフォーム 69">
            <a:extLst>
              <a:ext uri="{FF2B5EF4-FFF2-40B4-BE49-F238E27FC236}">
                <a16:creationId xmlns:a16="http://schemas.microsoft.com/office/drawing/2014/main" id="{3EA4B589-02D8-3C9C-5769-5C4977068A10}"/>
              </a:ext>
            </a:extLst>
          </p:cNvPr>
          <p:cNvSpPr/>
          <p:nvPr/>
        </p:nvSpPr>
        <p:spPr>
          <a:xfrm>
            <a:off x="2463856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1" name="フリーフォーム 70">
            <a:extLst>
              <a:ext uri="{FF2B5EF4-FFF2-40B4-BE49-F238E27FC236}">
                <a16:creationId xmlns:a16="http://schemas.microsoft.com/office/drawing/2014/main" id="{C9138933-EE2E-B4CC-F7CA-65E1370604AC}"/>
              </a:ext>
            </a:extLst>
          </p:cNvPr>
          <p:cNvSpPr/>
          <p:nvPr/>
        </p:nvSpPr>
        <p:spPr>
          <a:xfrm>
            <a:off x="4333855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2" name="フリーフォーム 71">
            <a:extLst>
              <a:ext uri="{FF2B5EF4-FFF2-40B4-BE49-F238E27FC236}">
                <a16:creationId xmlns:a16="http://schemas.microsoft.com/office/drawing/2014/main" id="{A33D5235-21E0-D04C-84F9-9804330B59EF}"/>
              </a:ext>
            </a:extLst>
          </p:cNvPr>
          <p:cNvSpPr/>
          <p:nvPr/>
        </p:nvSpPr>
        <p:spPr>
          <a:xfrm>
            <a:off x="6204168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3" name="フリーフォーム 72">
            <a:extLst>
              <a:ext uri="{FF2B5EF4-FFF2-40B4-BE49-F238E27FC236}">
                <a16:creationId xmlns:a16="http://schemas.microsoft.com/office/drawing/2014/main" id="{5C1AED96-8B40-789D-B04C-21583B7D80C9}"/>
              </a:ext>
            </a:extLst>
          </p:cNvPr>
          <p:cNvSpPr/>
          <p:nvPr/>
        </p:nvSpPr>
        <p:spPr>
          <a:xfrm>
            <a:off x="8074168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4" name="フリーフォーム 73">
            <a:extLst>
              <a:ext uri="{FF2B5EF4-FFF2-40B4-BE49-F238E27FC236}">
                <a16:creationId xmlns:a16="http://schemas.microsoft.com/office/drawing/2014/main" id="{D1D49CAA-9C8B-1501-A13C-57C8F4C6927F}"/>
              </a:ext>
            </a:extLst>
          </p:cNvPr>
          <p:cNvSpPr/>
          <p:nvPr/>
        </p:nvSpPr>
        <p:spPr>
          <a:xfrm>
            <a:off x="9944481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5" name="フリーフォーム 74">
            <a:extLst>
              <a:ext uri="{FF2B5EF4-FFF2-40B4-BE49-F238E27FC236}">
                <a16:creationId xmlns:a16="http://schemas.microsoft.com/office/drawing/2014/main" id="{65EF27C1-49D5-2965-9CD5-E2B12B6DB654}"/>
              </a:ext>
            </a:extLst>
          </p:cNvPr>
          <p:cNvSpPr/>
          <p:nvPr/>
        </p:nvSpPr>
        <p:spPr>
          <a:xfrm>
            <a:off x="11814481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6" name="フリーフォーム 75">
            <a:extLst>
              <a:ext uri="{FF2B5EF4-FFF2-40B4-BE49-F238E27FC236}">
                <a16:creationId xmlns:a16="http://schemas.microsoft.com/office/drawing/2014/main" id="{D7A9DDD2-3C53-BCA1-08CD-5F4D25B65F5B}"/>
              </a:ext>
            </a:extLst>
          </p:cNvPr>
          <p:cNvSpPr/>
          <p:nvPr/>
        </p:nvSpPr>
        <p:spPr>
          <a:xfrm>
            <a:off x="13684481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7" name="フリーフォーム 76">
            <a:extLst>
              <a:ext uri="{FF2B5EF4-FFF2-40B4-BE49-F238E27FC236}">
                <a16:creationId xmlns:a16="http://schemas.microsoft.com/office/drawing/2014/main" id="{A63C6FE3-0309-AA81-26BB-B799D56D8B6A}"/>
              </a:ext>
            </a:extLst>
          </p:cNvPr>
          <p:cNvSpPr/>
          <p:nvPr/>
        </p:nvSpPr>
        <p:spPr>
          <a:xfrm>
            <a:off x="1528855" y="2735210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8" name="フリーフォーム 77">
            <a:extLst>
              <a:ext uri="{FF2B5EF4-FFF2-40B4-BE49-F238E27FC236}">
                <a16:creationId xmlns:a16="http://schemas.microsoft.com/office/drawing/2014/main" id="{CAE4A62E-4A7F-0AE2-5BE1-47A8E40A0DC4}"/>
              </a:ext>
            </a:extLst>
          </p:cNvPr>
          <p:cNvSpPr/>
          <p:nvPr/>
        </p:nvSpPr>
        <p:spPr>
          <a:xfrm>
            <a:off x="3398856" y="2735210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9" name="フリーフォーム 78">
            <a:extLst>
              <a:ext uri="{FF2B5EF4-FFF2-40B4-BE49-F238E27FC236}">
                <a16:creationId xmlns:a16="http://schemas.microsoft.com/office/drawing/2014/main" id="{B290E93D-0216-878A-F809-FBFF22955619}"/>
              </a:ext>
            </a:extLst>
          </p:cNvPr>
          <p:cNvSpPr/>
          <p:nvPr/>
        </p:nvSpPr>
        <p:spPr>
          <a:xfrm>
            <a:off x="5269168" y="2735210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0" name="フリーフォーム 79">
            <a:extLst>
              <a:ext uri="{FF2B5EF4-FFF2-40B4-BE49-F238E27FC236}">
                <a16:creationId xmlns:a16="http://schemas.microsoft.com/office/drawing/2014/main" id="{0C460DF0-E7B7-B83C-C39F-A163E007E192}"/>
              </a:ext>
            </a:extLst>
          </p:cNvPr>
          <p:cNvSpPr/>
          <p:nvPr/>
        </p:nvSpPr>
        <p:spPr>
          <a:xfrm>
            <a:off x="7139169" y="2735210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1" name="フリーフォーム 80">
            <a:extLst>
              <a:ext uri="{FF2B5EF4-FFF2-40B4-BE49-F238E27FC236}">
                <a16:creationId xmlns:a16="http://schemas.microsoft.com/office/drawing/2014/main" id="{19D425C2-5620-F753-B35C-0C49FF956CE0}"/>
              </a:ext>
            </a:extLst>
          </p:cNvPr>
          <p:cNvSpPr/>
          <p:nvPr/>
        </p:nvSpPr>
        <p:spPr>
          <a:xfrm>
            <a:off x="9009169" y="2735210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2" name="フリーフォーム 81">
            <a:extLst>
              <a:ext uri="{FF2B5EF4-FFF2-40B4-BE49-F238E27FC236}">
                <a16:creationId xmlns:a16="http://schemas.microsoft.com/office/drawing/2014/main" id="{7BEFA3F5-619E-BA2C-16CC-B1E3122C9A67}"/>
              </a:ext>
            </a:extLst>
          </p:cNvPr>
          <p:cNvSpPr/>
          <p:nvPr/>
        </p:nvSpPr>
        <p:spPr>
          <a:xfrm>
            <a:off x="10879481" y="2735210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2" y="122087"/>
                  <a:pt x="60911" y="122087"/>
                </a:cubicBezTo>
                <a:cubicBezTo>
                  <a:pt x="27270" y="122087"/>
                  <a:pt x="0" y="94757"/>
                  <a:pt x="0" y="61044"/>
                </a:cubicBezTo>
                <a:cubicBezTo>
                  <a:pt x="0" y="27330"/>
                  <a:pt x="27270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3" name="フリーフォーム 82">
            <a:extLst>
              <a:ext uri="{FF2B5EF4-FFF2-40B4-BE49-F238E27FC236}">
                <a16:creationId xmlns:a16="http://schemas.microsoft.com/office/drawing/2014/main" id="{9F3BBDB3-771A-7910-1DD1-43821A11CCF3}"/>
              </a:ext>
            </a:extLst>
          </p:cNvPr>
          <p:cNvSpPr/>
          <p:nvPr/>
        </p:nvSpPr>
        <p:spPr>
          <a:xfrm>
            <a:off x="12749481" y="2735210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4" name="フリーフォーム 83">
            <a:extLst>
              <a:ext uri="{FF2B5EF4-FFF2-40B4-BE49-F238E27FC236}">
                <a16:creationId xmlns:a16="http://schemas.microsoft.com/office/drawing/2014/main" id="{8B8CBE79-8600-BDCD-9C65-B919D383C6A8}"/>
              </a:ext>
            </a:extLst>
          </p:cNvPr>
          <p:cNvSpPr/>
          <p:nvPr/>
        </p:nvSpPr>
        <p:spPr>
          <a:xfrm>
            <a:off x="593856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5" name="フリーフォーム 84">
            <a:extLst>
              <a:ext uri="{FF2B5EF4-FFF2-40B4-BE49-F238E27FC236}">
                <a16:creationId xmlns:a16="http://schemas.microsoft.com/office/drawing/2014/main" id="{47A3C756-A80C-902B-5924-6415D315B0DB}"/>
              </a:ext>
            </a:extLst>
          </p:cNvPr>
          <p:cNvSpPr/>
          <p:nvPr/>
        </p:nvSpPr>
        <p:spPr>
          <a:xfrm>
            <a:off x="2463856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6" name="フリーフォーム 85">
            <a:extLst>
              <a:ext uri="{FF2B5EF4-FFF2-40B4-BE49-F238E27FC236}">
                <a16:creationId xmlns:a16="http://schemas.microsoft.com/office/drawing/2014/main" id="{741B39AB-9978-7591-0696-7A36B03D5105}"/>
              </a:ext>
            </a:extLst>
          </p:cNvPr>
          <p:cNvSpPr/>
          <p:nvPr/>
        </p:nvSpPr>
        <p:spPr>
          <a:xfrm>
            <a:off x="4333855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7" name="フリーフォーム 86">
            <a:extLst>
              <a:ext uri="{FF2B5EF4-FFF2-40B4-BE49-F238E27FC236}">
                <a16:creationId xmlns:a16="http://schemas.microsoft.com/office/drawing/2014/main" id="{602F66ED-801B-1B8D-DFD9-E4240B368784}"/>
              </a:ext>
            </a:extLst>
          </p:cNvPr>
          <p:cNvSpPr/>
          <p:nvPr/>
        </p:nvSpPr>
        <p:spPr>
          <a:xfrm>
            <a:off x="6204168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8" name="フリーフォーム 87">
            <a:extLst>
              <a:ext uri="{FF2B5EF4-FFF2-40B4-BE49-F238E27FC236}">
                <a16:creationId xmlns:a16="http://schemas.microsoft.com/office/drawing/2014/main" id="{F402C9A9-9070-87B9-F246-831D9E8B3F6D}"/>
              </a:ext>
            </a:extLst>
          </p:cNvPr>
          <p:cNvSpPr/>
          <p:nvPr/>
        </p:nvSpPr>
        <p:spPr>
          <a:xfrm>
            <a:off x="8074168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0 w 121822"/>
              <a:gd name="connsiteY1" fmla="*/ 122087 h 122086"/>
              <a:gd name="connsiteX2" fmla="*/ -1 w 121822"/>
              <a:gd name="connsiteY2" fmla="*/ 61044 h 122086"/>
              <a:gd name="connsiteX3" fmla="*/ 60910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9" name="フリーフォーム 88">
            <a:extLst>
              <a:ext uri="{FF2B5EF4-FFF2-40B4-BE49-F238E27FC236}">
                <a16:creationId xmlns:a16="http://schemas.microsoft.com/office/drawing/2014/main" id="{D9F81612-4892-C3D5-BC16-AB9408D87F1A}"/>
              </a:ext>
            </a:extLst>
          </p:cNvPr>
          <p:cNvSpPr/>
          <p:nvPr/>
        </p:nvSpPr>
        <p:spPr>
          <a:xfrm>
            <a:off x="9944481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0" name="フリーフォーム 89">
            <a:extLst>
              <a:ext uri="{FF2B5EF4-FFF2-40B4-BE49-F238E27FC236}">
                <a16:creationId xmlns:a16="http://schemas.microsoft.com/office/drawing/2014/main" id="{968D95B8-807F-C458-B5A4-4E603C231261}"/>
              </a:ext>
            </a:extLst>
          </p:cNvPr>
          <p:cNvSpPr/>
          <p:nvPr/>
        </p:nvSpPr>
        <p:spPr>
          <a:xfrm>
            <a:off x="11814481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0 w 121822"/>
              <a:gd name="connsiteY1" fmla="*/ 122087 h 122086"/>
              <a:gd name="connsiteX2" fmla="*/ -1 w 121822"/>
              <a:gd name="connsiteY2" fmla="*/ 61044 h 122086"/>
              <a:gd name="connsiteX3" fmla="*/ 60910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1" name="フリーフォーム 90">
            <a:extLst>
              <a:ext uri="{FF2B5EF4-FFF2-40B4-BE49-F238E27FC236}">
                <a16:creationId xmlns:a16="http://schemas.microsoft.com/office/drawing/2014/main" id="{961AD7DE-BCB5-195B-C5C9-FAA480CB716A}"/>
              </a:ext>
            </a:extLst>
          </p:cNvPr>
          <p:cNvSpPr/>
          <p:nvPr/>
        </p:nvSpPr>
        <p:spPr>
          <a:xfrm>
            <a:off x="13684481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0 w 121822"/>
              <a:gd name="connsiteY1" fmla="*/ 122087 h 122086"/>
              <a:gd name="connsiteX2" fmla="*/ -1 w 121822"/>
              <a:gd name="connsiteY2" fmla="*/ 61044 h 122086"/>
              <a:gd name="connsiteX3" fmla="*/ 60910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2" name="フリーフォーム 91">
            <a:extLst>
              <a:ext uri="{FF2B5EF4-FFF2-40B4-BE49-F238E27FC236}">
                <a16:creationId xmlns:a16="http://schemas.microsoft.com/office/drawing/2014/main" id="{84A5237F-2879-761A-8DC1-7D8A74088B2E}"/>
              </a:ext>
            </a:extLst>
          </p:cNvPr>
          <p:cNvSpPr/>
          <p:nvPr/>
        </p:nvSpPr>
        <p:spPr>
          <a:xfrm>
            <a:off x="1528855" y="175162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3" name="フリーフォーム 92">
            <a:extLst>
              <a:ext uri="{FF2B5EF4-FFF2-40B4-BE49-F238E27FC236}">
                <a16:creationId xmlns:a16="http://schemas.microsoft.com/office/drawing/2014/main" id="{059C1863-6350-2B7E-630E-2C8BC30391A1}"/>
              </a:ext>
            </a:extLst>
          </p:cNvPr>
          <p:cNvSpPr/>
          <p:nvPr/>
        </p:nvSpPr>
        <p:spPr>
          <a:xfrm>
            <a:off x="3398856" y="175162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2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4" name="フリーフォーム 93">
            <a:extLst>
              <a:ext uri="{FF2B5EF4-FFF2-40B4-BE49-F238E27FC236}">
                <a16:creationId xmlns:a16="http://schemas.microsoft.com/office/drawing/2014/main" id="{FADACFEC-231A-A9D6-93E7-B4CF882114CD}"/>
              </a:ext>
            </a:extLst>
          </p:cNvPr>
          <p:cNvSpPr/>
          <p:nvPr/>
        </p:nvSpPr>
        <p:spPr>
          <a:xfrm>
            <a:off x="5269168" y="175162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5" name="フリーフォーム 94">
            <a:extLst>
              <a:ext uri="{FF2B5EF4-FFF2-40B4-BE49-F238E27FC236}">
                <a16:creationId xmlns:a16="http://schemas.microsoft.com/office/drawing/2014/main" id="{90E2C074-3A6D-F023-4874-3C4AB9D2A5EB}"/>
              </a:ext>
            </a:extLst>
          </p:cNvPr>
          <p:cNvSpPr/>
          <p:nvPr/>
        </p:nvSpPr>
        <p:spPr>
          <a:xfrm>
            <a:off x="7139169" y="175162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6" name="フリーフォーム 95">
            <a:extLst>
              <a:ext uri="{FF2B5EF4-FFF2-40B4-BE49-F238E27FC236}">
                <a16:creationId xmlns:a16="http://schemas.microsoft.com/office/drawing/2014/main" id="{2B735AD7-F185-0AC2-C1F4-FA965D46B49F}"/>
              </a:ext>
            </a:extLst>
          </p:cNvPr>
          <p:cNvSpPr/>
          <p:nvPr/>
        </p:nvSpPr>
        <p:spPr>
          <a:xfrm>
            <a:off x="9009169" y="175162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7" name="フリーフォーム 96">
            <a:extLst>
              <a:ext uri="{FF2B5EF4-FFF2-40B4-BE49-F238E27FC236}">
                <a16:creationId xmlns:a16="http://schemas.microsoft.com/office/drawing/2014/main" id="{F61B4BAE-34BA-4BBC-5A7D-CE7F7F79F4AB}"/>
              </a:ext>
            </a:extLst>
          </p:cNvPr>
          <p:cNvSpPr/>
          <p:nvPr/>
        </p:nvSpPr>
        <p:spPr>
          <a:xfrm>
            <a:off x="10879481" y="175162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2" y="122087"/>
                  <a:pt x="60911" y="122087"/>
                </a:cubicBezTo>
                <a:cubicBezTo>
                  <a:pt x="27270" y="122087"/>
                  <a:pt x="0" y="94757"/>
                  <a:pt x="0" y="61043"/>
                </a:cubicBezTo>
                <a:cubicBezTo>
                  <a:pt x="0" y="27330"/>
                  <a:pt x="27270" y="0"/>
                  <a:pt x="60911" y="0"/>
                </a:cubicBezTo>
                <a:cubicBezTo>
                  <a:pt x="94552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8" name="フリーフォーム 97">
            <a:extLst>
              <a:ext uri="{FF2B5EF4-FFF2-40B4-BE49-F238E27FC236}">
                <a16:creationId xmlns:a16="http://schemas.microsoft.com/office/drawing/2014/main" id="{F4160FED-4BC1-9268-1AE7-59E47E8E213F}"/>
              </a:ext>
            </a:extLst>
          </p:cNvPr>
          <p:cNvSpPr/>
          <p:nvPr/>
        </p:nvSpPr>
        <p:spPr>
          <a:xfrm>
            <a:off x="12749481" y="175162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9" name="フリーフォーム 98">
            <a:extLst>
              <a:ext uri="{FF2B5EF4-FFF2-40B4-BE49-F238E27FC236}">
                <a16:creationId xmlns:a16="http://schemas.microsoft.com/office/drawing/2014/main" id="{F867BB5E-750F-95CB-7C06-B67268446A60}"/>
              </a:ext>
            </a:extLst>
          </p:cNvPr>
          <p:cNvSpPr/>
          <p:nvPr/>
        </p:nvSpPr>
        <p:spPr>
          <a:xfrm>
            <a:off x="593856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0" name="フリーフォーム 99">
            <a:extLst>
              <a:ext uri="{FF2B5EF4-FFF2-40B4-BE49-F238E27FC236}">
                <a16:creationId xmlns:a16="http://schemas.microsoft.com/office/drawing/2014/main" id="{DE9B74AB-A0B0-CC3C-8254-66B890D99154}"/>
              </a:ext>
            </a:extLst>
          </p:cNvPr>
          <p:cNvSpPr/>
          <p:nvPr/>
        </p:nvSpPr>
        <p:spPr>
          <a:xfrm>
            <a:off x="2463856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1" name="フリーフォーム 100">
            <a:extLst>
              <a:ext uri="{FF2B5EF4-FFF2-40B4-BE49-F238E27FC236}">
                <a16:creationId xmlns:a16="http://schemas.microsoft.com/office/drawing/2014/main" id="{56FFF54B-B86A-8C28-8CE5-4E449C97592D}"/>
              </a:ext>
            </a:extLst>
          </p:cNvPr>
          <p:cNvSpPr/>
          <p:nvPr/>
        </p:nvSpPr>
        <p:spPr>
          <a:xfrm>
            <a:off x="4333855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2" name="フリーフォーム 101">
            <a:extLst>
              <a:ext uri="{FF2B5EF4-FFF2-40B4-BE49-F238E27FC236}">
                <a16:creationId xmlns:a16="http://schemas.microsoft.com/office/drawing/2014/main" id="{762E3025-5C4E-F838-3C6E-90580BA2A311}"/>
              </a:ext>
            </a:extLst>
          </p:cNvPr>
          <p:cNvSpPr/>
          <p:nvPr/>
        </p:nvSpPr>
        <p:spPr>
          <a:xfrm>
            <a:off x="6204168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3" name="フリーフォーム 102">
            <a:extLst>
              <a:ext uri="{FF2B5EF4-FFF2-40B4-BE49-F238E27FC236}">
                <a16:creationId xmlns:a16="http://schemas.microsoft.com/office/drawing/2014/main" id="{D8B69325-54C2-B43C-8F89-3DBB89363DD2}"/>
              </a:ext>
            </a:extLst>
          </p:cNvPr>
          <p:cNvSpPr/>
          <p:nvPr/>
        </p:nvSpPr>
        <p:spPr>
          <a:xfrm>
            <a:off x="8074168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4" name="フリーフォーム 103">
            <a:extLst>
              <a:ext uri="{FF2B5EF4-FFF2-40B4-BE49-F238E27FC236}">
                <a16:creationId xmlns:a16="http://schemas.microsoft.com/office/drawing/2014/main" id="{A6B6D38A-0E2A-6AF8-3E20-7BC5CC18AFF3}"/>
              </a:ext>
            </a:extLst>
          </p:cNvPr>
          <p:cNvSpPr/>
          <p:nvPr/>
        </p:nvSpPr>
        <p:spPr>
          <a:xfrm>
            <a:off x="9944481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5" name="フリーフォーム 104">
            <a:extLst>
              <a:ext uri="{FF2B5EF4-FFF2-40B4-BE49-F238E27FC236}">
                <a16:creationId xmlns:a16="http://schemas.microsoft.com/office/drawing/2014/main" id="{29741B72-0FA2-720F-4D67-8B5CF22413C2}"/>
              </a:ext>
            </a:extLst>
          </p:cNvPr>
          <p:cNvSpPr/>
          <p:nvPr/>
        </p:nvSpPr>
        <p:spPr>
          <a:xfrm>
            <a:off x="11814481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6" name="フリーフォーム 105">
            <a:extLst>
              <a:ext uri="{FF2B5EF4-FFF2-40B4-BE49-F238E27FC236}">
                <a16:creationId xmlns:a16="http://schemas.microsoft.com/office/drawing/2014/main" id="{A83260A2-7F69-F8F4-9F1A-0F2AA1807374}"/>
              </a:ext>
            </a:extLst>
          </p:cNvPr>
          <p:cNvSpPr/>
          <p:nvPr/>
        </p:nvSpPr>
        <p:spPr>
          <a:xfrm>
            <a:off x="13684481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7" name="フリーフォーム 106">
            <a:extLst>
              <a:ext uri="{FF2B5EF4-FFF2-40B4-BE49-F238E27FC236}">
                <a16:creationId xmlns:a16="http://schemas.microsoft.com/office/drawing/2014/main" id="{895969DD-B68C-9341-FC9B-953470649210}"/>
              </a:ext>
            </a:extLst>
          </p:cNvPr>
          <p:cNvSpPr/>
          <p:nvPr/>
        </p:nvSpPr>
        <p:spPr>
          <a:xfrm>
            <a:off x="1528855" y="76835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8" name="フリーフォーム 107">
            <a:extLst>
              <a:ext uri="{FF2B5EF4-FFF2-40B4-BE49-F238E27FC236}">
                <a16:creationId xmlns:a16="http://schemas.microsoft.com/office/drawing/2014/main" id="{1821F86C-3EFB-C9D3-8E16-8A6BE4D3E55B}"/>
              </a:ext>
            </a:extLst>
          </p:cNvPr>
          <p:cNvSpPr/>
          <p:nvPr/>
        </p:nvSpPr>
        <p:spPr>
          <a:xfrm>
            <a:off x="3398856" y="76835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2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9" name="フリーフォーム 108">
            <a:extLst>
              <a:ext uri="{FF2B5EF4-FFF2-40B4-BE49-F238E27FC236}">
                <a16:creationId xmlns:a16="http://schemas.microsoft.com/office/drawing/2014/main" id="{EE75ED84-3594-B36A-0449-03516FC78D85}"/>
              </a:ext>
            </a:extLst>
          </p:cNvPr>
          <p:cNvSpPr/>
          <p:nvPr/>
        </p:nvSpPr>
        <p:spPr>
          <a:xfrm>
            <a:off x="5269168" y="76835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0" name="フリーフォーム 109">
            <a:extLst>
              <a:ext uri="{FF2B5EF4-FFF2-40B4-BE49-F238E27FC236}">
                <a16:creationId xmlns:a16="http://schemas.microsoft.com/office/drawing/2014/main" id="{3D3F62EC-16C9-4AEB-2269-BB26DC7741C5}"/>
              </a:ext>
            </a:extLst>
          </p:cNvPr>
          <p:cNvSpPr/>
          <p:nvPr/>
        </p:nvSpPr>
        <p:spPr>
          <a:xfrm>
            <a:off x="7139169" y="76835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1" name="フリーフォーム 110">
            <a:extLst>
              <a:ext uri="{FF2B5EF4-FFF2-40B4-BE49-F238E27FC236}">
                <a16:creationId xmlns:a16="http://schemas.microsoft.com/office/drawing/2014/main" id="{099A800E-BD91-60CE-76F2-872FF69AB722}"/>
              </a:ext>
            </a:extLst>
          </p:cNvPr>
          <p:cNvSpPr/>
          <p:nvPr/>
        </p:nvSpPr>
        <p:spPr>
          <a:xfrm>
            <a:off x="9009169" y="76835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2" name="フリーフォーム 111">
            <a:extLst>
              <a:ext uri="{FF2B5EF4-FFF2-40B4-BE49-F238E27FC236}">
                <a16:creationId xmlns:a16="http://schemas.microsoft.com/office/drawing/2014/main" id="{F898033F-F975-E520-B935-D44A840667C9}"/>
              </a:ext>
            </a:extLst>
          </p:cNvPr>
          <p:cNvSpPr/>
          <p:nvPr/>
        </p:nvSpPr>
        <p:spPr>
          <a:xfrm>
            <a:off x="10879481" y="76835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2" y="122087"/>
                  <a:pt x="60911" y="122087"/>
                </a:cubicBezTo>
                <a:cubicBezTo>
                  <a:pt x="27270" y="122087"/>
                  <a:pt x="0" y="94757"/>
                  <a:pt x="0" y="61043"/>
                </a:cubicBezTo>
                <a:cubicBezTo>
                  <a:pt x="0" y="27330"/>
                  <a:pt x="27270" y="0"/>
                  <a:pt x="60911" y="0"/>
                </a:cubicBezTo>
                <a:cubicBezTo>
                  <a:pt x="94552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3" name="フリーフォーム 112">
            <a:extLst>
              <a:ext uri="{FF2B5EF4-FFF2-40B4-BE49-F238E27FC236}">
                <a16:creationId xmlns:a16="http://schemas.microsoft.com/office/drawing/2014/main" id="{6C343755-DFB9-424F-6B48-BB6F969BCCF0}"/>
              </a:ext>
            </a:extLst>
          </p:cNvPr>
          <p:cNvSpPr/>
          <p:nvPr/>
        </p:nvSpPr>
        <p:spPr>
          <a:xfrm>
            <a:off x="12749481" y="76835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4" name="フリーフォーム 113">
            <a:extLst>
              <a:ext uri="{FF2B5EF4-FFF2-40B4-BE49-F238E27FC236}">
                <a16:creationId xmlns:a16="http://schemas.microsoft.com/office/drawing/2014/main" id="{9BA003E8-0C2E-0A62-7972-08CF0F6DBEFF}"/>
              </a:ext>
            </a:extLst>
          </p:cNvPr>
          <p:cNvSpPr/>
          <p:nvPr/>
        </p:nvSpPr>
        <p:spPr>
          <a:xfrm>
            <a:off x="593856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5" name="フリーフォーム 114">
            <a:extLst>
              <a:ext uri="{FF2B5EF4-FFF2-40B4-BE49-F238E27FC236}">
                <a16:creationId xmlns:a16="http://schemas.microsoft.com/office/drawing/2014/main" id="{1E3D3484-97D9-8FA5-D6E3-C48127A2590E}"/>
              </a:ext>
            </a:extLst>
          </p:cNvPr>
          <p:cNvSpPr/>
          <p:nvPr/>
        </p:nvSpPr>
        <p:spPr>
          <a:xfrm>
            <a:off x="2463856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6" name="フリーフォーム 115">
            <a:extLst>
              <a:ext uri="{FF2B5EF4-FFF2-40B4-BE49-F238E27FC236}">
                <a16:creationId xmlns:a16="http://schemas.microsoft.com/office/drawing/2014/main" id="{C0282404-8ED9-6C39-C59E-B4C2E8C4C89F}"/>
              </a:ext>
            </a:extLst>
          </p:cNvPr>
          <p:cNvSpPr/>
          <p:nvPr/>
        </p:nvSpPr>
        <p:spPr>
          <a:xfrm>
            <a:off x="4333855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7" name="フリーフォーム 116">
            <a:extLst>
              <a:ext uri="{FF2B5EF4-FFF2-40B4-BE49-F238E27FC236}">
                <a16:creationId xmlns:a16="http://schemas.microsoft.com/office/drawing/2014/main" id="{D152E880-B01D-406F-C3CC-A1C11F8608F3}"/>
              </a:ext>
            </a:extLst>
          </p:cNvPr>
          <p:cNvSpPr/>
          <p:nvPr/>
        </p:nvSpPr>
        <p:spPr>
          <a:xfrm>
            <a:off x="6204168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8" name="フリーフォーム 117">
            <a:extLst>
              <a:ext uri="{FF2B5EF4-FFF2-40B4-BE49-F238E27FC236}">
                <a16:creationId xmlns:a16="http://schemas.microsoft.com/office/drawing/2014/main" id="{9375E9E2-8247-980B-EB84-E0D41823E26D}"/>
              </a:ext>
            </a:extLst>
          </p:cNvPr>
          <p:cNvSpPr/>
          <p:nvPr/>
        </p:nvSpPr>
        <p:spPr>
          <a:xfrm>
            <a:off x="8074168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9" name="フリーフォーム 118">
            <a:extLst>
              <a:ext uri="{FF2B5EF4-FFF2-40B4-BE49-F238E27FC236}">
                <a16:creationId xmlns:a16="http://schemas.microsoft.com/office/drawing/2014/main" id="{15029FDC-7C1A-6678-AE8C-8D004EB69341}"/>
              </a:ext>
            </a:extLst>
          </p:cNvPr>
          <p:cNvSpPr/>
          <p:nvPr/>
        </p:nvSpPr>
        <p:spPr>
          <a:xfrm>
            <a:off x="9944481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20" name="フリーフォーム 119">
            <a:extLst>
              <a:ext uri="{FF2B5EF4-FFF2-40B4-BE49-F238E27FC236}">
                <a16:creationId xmlns:a16="http://schemas.microsoft.com/office/drawing/2014/main" id="{DEF05279-4C43-B32A-FA0E-6DBE0297834E}"/>
              </a:ext>
            </a:extLst>
          </p:cNvPr>
          <p:cNvSpPr/>
          <p:nvPr/>
        </p:nvSpPr>
        <p:spPr>
          <a:xfrm>
            <a:off x="11814481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21" name="フリーフォーム 120">
            <a:extLst>
              <a:ext uri="{FF2B5EF4-FFF2-40B4-BE49-F238E27FC236}">
                <a16:creationId xmlns:a16="http://schemas.microsoft.com/office/drawing/2014/main" id="{716251E5-C424-D447-CA23-E2D1313DF667}"/>
              </a:ext>
            </a:extLst>
          </p:cNvPr>
          <p:cNvSpPr/>
          <p:nvPr/>
        </p:nvSpPr>
        <p:spPr>
          <a:xfrm>
            <a:off x="13684481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3445624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フリーフォーム 1">
            <a:extLst>
              <a:ext uri="{FF2B5EF4-FFF2-40B4-BE49-F238E27FC236}">
                <a16:creationId xmlns:a16="http://schemas.microsoft.com/office/drawing/2014/main" id="{11AD8CB3-05EC-E6E1-EA41-31B72129A0D5}"/>
              </a:ext>
            </a:extLst>
          </p:cNvPr>
          <p:cNvSpPr/>
          <p:nvPr/>
        </p:nvSpPr>
        <p:spPr>
          <a:xfrm>
            <a:off x="213" y="0"/>
            <a:ext cx="14400000" cy="7573148"/>
          </a:xfrm>
          <a:custGeom>
            <a:avLst/>
            <a:gdLst>
              <a:gd name="connsiteX0" fmla="*/ 0 w 14393752"/>
              <a:gd name="connsiteY0" fmla="*/ 0 h 7573148"/>
              <a:gd name="connsiteX1" fmla="*/ 14393752 w 14393752"/>
              <a:gd name="connsiteY1" fmla="*/ 0 h 7573148"/>
              <a:gd name="connsiteX2" fmla="*/ 14393752 w 14393752"/>
              <a:gd name="connsiteY2" fmla="*/ 7573149 h 7573148"/>
              <a:gd name="connsiteX3" fmla="*/ 0 w 14393752"/>
              <a:gd name="connsiteY3" fmla="*/ 7573149 h 7573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393752" h="7573148">
                <a:moveTo>
                  <a:pt x="0" y="0"/>
                </a:moveTo>
                <a:lnTo>
                  <a:pt x="14393752" y="0"/>
                </a:lnTo>
                <a:lnTo>
                  <a:pt x="14393752" y="7573149"/>
                </a:lnTo>
                <a:lnTo>
                  <a:pt x="0" y="7573149"/>
                </a:lnTo>
                <a:close/>
              </a:path>
            </a:pathLst>
          </a:custGeom>
          <a:gradFill flip="none" rotWithShape="1">
            <a:gsLst>
              <a:gs pos="0">
                <a:srgbClr val="FFC000"/>
              </a:gs>
              <a:gs pos="100000">
                <a:schemeClr val="accent6">
                  <a:lumMod val="20000"/>
                  <a:lumOff val="80000"/>
                </a:schemeClr>
              </a:gs>
            </a:gsLst>
            <a:lin ang="18900000" scaled="1"/>
            <a:tileRect/>
          </a:gradFill>
          <a:ln w="23415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" name="フリーフォーム 8">
            <a:extLst>
              <a:ext uri="{FF2B5EF4-FFF2-40B4-BE49-F238E27FC236}">
                <a16:creationId xmlns:a16="http://schemas.microsoft.com/office/drawing/2014/main" id="{8CBA40E0-AE8A-E302-8B1F-F2244A752454}"/>
              </a:ext>
            </a:extLst>
          </p:cNvPr>
          <p:cNvSpPr/>
          <p:nvPr/>
        </p:nvSpPr>
        <p:spPr>
          <a:xfrm>
            <a:off x="593856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" name="フリーフォーム 9">
            <a:extLst>
              <a:ext uri="{FF2B5EF4-FFF2-40B4-BE49-F238E27FC236}">
                <a16:creationId xmlns:a16="http://schemas.microsoft.com/office/drawing/2014/main" id="{C5699B2F-496E-CB16-6482-508C0EE4A763}"/>
              </a:ext>
            </a:extLst>
          </p:cNvPr>
          <p:cNvSpPr/>
          <p:nvPr/>
        </p:nvSpPr>
        <p:spPr>
          <a:xfrm>
            <a:off x="2463856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" name="フリーフォーム 10">
            <a:extLst>
              <a:ext uri="{FF2B5EF4-FFF2-40B4-BE49-F238E27FC236}">
                <a16:creationId xmlns:a16="http://schemas.microsoft.com/office/drawing/2014/main" id="{E93E73A1-0F39-2114-9EE7-99C92A5B6803}"/>
              </a:ext>
            </a:extLst>
          </p:cNvPr>
          <p:cNvSpPr/>
          <p:nvPr/>
        </p:nvSpPr>
        <p:spPr>
          <a:xfrm>
            <a:off x="4333855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2" name="フリーフォーム 11">
            <a:extLst>
              <a:ext uri="{FF2B5EF4-FFF2-40B4-BE49-F238E27FC236}">
                <a16:creationId xmlns:a16="http://schemas.microsoft.com/office/drawing/2014/main" id="{5F99C387-D6A0-70F5-208A-1F1D87FF91E4}"/>
              </a:ext>
            </a:extLst>
          </p:cNvPr>
          <p:cNvSpPr/>
          <p:nvPr/>
        </p:nvSpPr>
        <p:spPr>
          <a:xfrm>
            <a:off x="6204168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3" name="フリーフォーム 12">
            <a:extLst>
              <a:ext uri="{FF2B5EF4-FFF2-40B4-BE49-F238E27FC236}">
                <a16:creationId xmlns:a16="http://schemas.microsoft.com/office/drawing/2014/main" id="{307A6D31-780E-1BB6-1AAA-4B5A92DED71E}"/>
              </a:ext>
            </a:extLst>
          </p:cNvPr>
          <p:cNvSpPr/>
          <p:nvPr/>
        </p:nvSpPr>
        <p:spPr>
          <a:xfrm>
            <a:off x="8074168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4" name="フリーフォーム 13">
            <a:extLst>
              <a:ext uri="{FF2B5EF4-FFF2-40B4-BE49-F238E27FC236}">
                <a16:creationId xmlns:a16="http://schemas.microsoft.com/office/drawing/2014/main" id="{86988CAB-AB58-13A5-00AB-285AC1DA176F}"/>
              </a:ext>
            </a:extLst>
          </p:cNvPr>
          <p:cNvSpPr/>
          <p:nvPr/>
        </p:nvSpPr>
        <p:spPr>
          <a:xfrm>
            <a:off x="9944481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5" name="フリーフォーム 14">
            <a:extLst>
              <a:ext uri="{FF2B5EF4-FFF2-40B4-BE49-F238E27FC236}">
                <a16:creationId xmlns:a16="http://schemas.microsoft.com/office/drawing/2014/main" id="{6694252E-4D6A-0639-0D58-F9114D9792C9}"/>
              </a:ext>
            </a:extLst>
          </p:cNvPr>
          <p:cNvSpPr/>
          <p:nvPr/>
        </p:nvSpPr>
        <p:spPr>
          <a:xfrm>
            <a:off x="11814481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6" name="フリーフォーム 15">
            <a:extLst>
              <a:ext uri="{FF2B5EF4-FFF2-40B4-BE49-F238E27FC236}">
                <a16:creationId xmlns:a16="http://schemas.microsoft.com/office/drawing/2014/main" id="{F84499FE-4E21-69E3-B38B-D754AD6AF15C}"/>
              </a:ext>
            </a:extLst>
          </p:cNvPr>
          <p:cNvSpPr/>
          <p:nvPr/>
        </p:nvSpPr>
        <p:spPr>
          <a:xfrm>
            <a:off x="13684481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7" name="フリーフォーム 16">
            <a:extLst>
              <a:ext uri="{FF2B5EF4-FFF2-40B4-BE49-F238E27FC236}">
                <a16:creationId xmlns:a16="http://schemas.microsoft.com/office/drawing/2014/main" id="{A4D9AC18-B796-C3B9-C52F-3CBDCEA8A372}"/>
              </a:ext>
            </a:extLst>
          </p:cNvPr>
          <p:cNvSpPr/>
          <p:nvPr/>
        </p:nvSpPr>
        <p:spPr>
          <a:xfrm>
            <a:off x="1528855" y="6669227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8" name="フリーフォーム 17">
            <a:extLst>
              <a:ext uri="{FF2B5EF4-FFF2-40B4-BE49-F238E27FC236}">
                <a16:creationId xmlns:a16="http://schemas.microsoft.com/office/drawing/2014/main" id="{0F021FB7-9F33-9F41-8F68-6E4FEC59E40A}"/>
              </a:ext>
            </a:extLst>
          </p:cNvPr>
          <p:cNvSpPr/>
          <p:nvPr/>
        </p:nvSpPr>
        <p:spPr>
          <a:xfrm>
            <a:off x="3398856" y="6669227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9" name="フリーフォーム 18">
            <a:extLst>
              <a:ext uri="{FF2B5EF4-FFF2-40B4-BE49-F238E27FC236}">
                <a16:creationId xmlns:a16="http://schemas.microsoft.com/office/drawing/2014/main" id="{E897F7CA-56B2-2BF5-202A-953F36DB8C48}"/>
              </a:ext>
            </a:extLst>
          </p:cNvPr>
          <p:cNvSpPr/>
          <p:nvPr/>
        </p:nvSpPr>
        <p:spPr>
          <a:xfrm>
            <a:off x="5269168" y="6669227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0" name="フリーフォーム 19">
            <a:extLst>
              <a:ext uri="{FF2B5EF4-FFF2-40B4-BE49-F238E27FC236}">
                <a16:creationId xmlns:a16="http://schemas.microsoft.com/office/drawing/2014/main" id="{CE9CB591-03FE-FE76-86F2-2DBD6D932924}"/>
              </a:ext>
            </a:extLst>
          </p:cNvPr>
          <p:cNvSpPr/>
          <p:nvPr/>
        </p:nvSpPr>
        <p:spPr>
          <a:xfrm>
            <a:off x="7139169" y="6669227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1" name="フリーフォーム 20">
            <a:extLst>
              <a:ext uri="{FF2B5EF4-FFF2-40B4-BE49-F238E27FC236}">
                <a16:creationId xmlns:a16="http://schemas.microsoft.com/office/drawing/2014/main" id="{CA73B40E-3683-1275-BCD8-C4716A7905CE}"/>
              </a:ext>
            </a:extLst>
          </p:cNvPr>
          <p:cNvSpPr/>
          <p:nvPr/>
        </p:nvSpPr>
        <p:spPr>
          <a:xfrm>
            <a:off x="9009169" y="6669227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2" name="フリーフォーム 21">
            <a:extLst>
              <a:ext uri="{FF2B5EF4-FFF2-40B4-BE49-F238E27FC236}">
                <a16:creationId xmlns:a16="http://schemas.microsoft.com/office/drawing/2014/main" id="{89CEFE94-CC88-3FD8-695D-5FBBAC392B7A}"/>
              </a:ext>
            </a:extLst>
          </p:cNvPr>
          <p:cNvSpPr/>
          <p:nvPr/>
        </p:nvSpPr>
        <p:spPr>
          <a:xfrm>
            <a:off x="10879481" y="6669227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2" y="122087"/>
                  <a:pt x="60911" y="122087"/>
                </a:cubicBezTo>
                <a:cubicBezTo>
                  <a:pt x="27270" y="122087"/>
                  <a:pt x="0" y="94757"/>
                  <a:pt x="0" y="61044"/>
                </a:cubicBezTo>
                <a:cubicBezTo>
                  <a:pt x="0" y="27330"/>
                  <a:pt x="27270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3" name="フリーフォーム 22">
            <a:extLst>
              <a:ext uri="{FF2B5EF4-FFF2-40B4-BE49-F238E27FC236}">
                <a16:creationId xmlns:a16="http://schemas.microsoft.com/office/drawing/2014/main" id="{D7349EB3-F668-25B1-2B46-0F12E699441D}"/>
              </a:ext>
            </a:extLst>
          </p:cNvPr>
          <p:cNvSpPr/>
          <p:nvPr/>
        </p:nvSpPr>
        <p:spPr>
          <a:xfrm>
            <a:off x="12749481" y="6669227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4" name="フリーフォーム 23">
            <a:extLst>
              <a:ext uri="{FF2B5EF4-FFF2-40B4-BE49-F238E27FC236}">
                <a16:creationId xmlns:a16="http://schemas.microsoft.com/office/drawing/2014/main" id="{5BB7E299-3C4A-17D1-686F-7F69754012EC}"/>
              </a:ext>
            </a:extLst>
          </p:cNvPr>
          <p:cNvSpPr/>
          <p:nvPr/>
        </p:nvSpPr>
        <p:spPr>
          <a:xfrm>
            <a:off x="593856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5" name="フリーフォーム 24">
            <a:extLst>
              <a:ext uri="{FF2B5EF4-FFF2-40B4-BE49-F238E27FC236}">
                <a16:creationId xmlns:a16="http://schemas.microsoft.com/office/drawing/2014/main" id="{27EC8053-DCEC-AFD4-FD6A-6A1759922984}"/>
              </a:ext>
            </a:extLst>
          </p:cNvPr>
          <p:cNvSpPr/>
          <p:nvPr/>
        </p:nvSpPr>
        <p:spPr>
          <a:xfrm>
            <a:off x="2463856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6" name="フリーフォーム 25">
            <a:extLst>
              <a:ext uri="{FF2B5EF4-FFF2-40B4-BE49-F238E27FC236}">
                <a16:creationId xmlns:a16="http://schemas.microsoft.com/office/drawing/2014/main" id="{CC8A4642-CC18-C4F7-7B5E-026B8AF7FA98}"/>
              </a:ext>
            </a:extLst>
          </p:cNvPr>
          <p:cNvSpPr/>
          <p:nvPr/>
        </p:nvSpPr>
        <p:spPr>
          <a:xfrm>
            <a:off x="4333855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7" name="フリーフォーム 26">
            <a:extLst>
              <a:ext uri="{FF2B5EF4-FFF2-40B4-BE49-F238E27FC236}">
                <a16:creationId xmlns:a16="http://schemas.microsoft.com/office/drawing/2014/main" id="{73D003C9-658D-5895-4854-BD23929370CD}"/>
              </a:ext>
            </a:extLst>
          </p:cNvPr>
          <p:cNvSpPr/>
          <p:nvPr/>
        </p:nvSpPr>
        <p:spPr>
          <a:xfrm>
            <a:off x="6204168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8" name="フリーフォーム 27">
            <a:extLst>
              <a:ext uri="{FF2B5EF4-FFF2-40B4-BE49-F238E27FC236}">
                <a16:creationId xmlns:a16="http://schemas.microsoft.com/office/drawing/2014/main" id="{CF8BDDD4-309E-C3E8-58DC-04832687C398}"/>
              </a:ext>
            </a:extLst>
          </p:cNvPr>
          <p:cNvSpPr/>
          <p:nvPr/>
        </p:nvSpPr>
        <p:spPr>
          <a:xfrm>
            <a:off x="8074168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9" name="フリーフォーム 28">
            <a:extLst>
              <a:ext uri="{FF2B5EF4-FFF2-40B4-BE49-F238E27FC236}">
                <a16:creationId xmlns:a16="http://schemas.microsoft.com/office/drawing/2014/main" id="{BC78D4C4-52EE-1132-CEAD-D665E138B21D}"/>
              </a:ext>
            </a:extLst>
          </p:cNvPr>
          <p:cNvSpPr/>
          <p:nvPr/>
        </p:nvSpPr>
        <p:spPr>
          <a:xfrm>
            <a:off x="9944481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0" name="フリーフォーム 29">
            <a:extLst>
              <a:ext uri="{FF2B5EF4-FFF2-40B4-BE49-F238E27FC236}">
                <a16:creationId xmlns:a16="http://schemas.microsoft.com/office/drawing/2014/main" id="{E06B7405-D0AD-7290-264F-55AAEFE0BF81}"/>
              </a:ext>
            </a:extLst>
          </p:cNvPr>
          <p:cNvSpPr/>
          <p:nvPr/>
        </p:nvSpPr>
        <p:spPr>
          <a:xfrm>
            <a:off x="11814481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1" name="フリーフォーム 30">
            <a:extLst>
              <a:ext uri="{FF2B5EF4-FFF2-40B4-BE49-F238E27FC236}">
                <a16:creationId xmlns:a16="http://schemas.microsoft.com/office/drawing/2014/main" id="{B3A703A9-F357-19E6-6058-2277B48AEED6}"/>
              </a:ext>
            </a:extLst>
          </p:cNvPr>
          <p:cNvSpPr/>
          <p:nvPr/>
        </p:nvSpPr>
        <p:spPr>
          <a:xfrm>
            <a:off x="13684481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2" name="フリーフォーム 31">
            <a:extLst>
              <a:ext uri="{FF2B5EF4-FFF2-40B4-BE49-F238E27FC236}">
                <a16:creationId xmlns:a16="http://schemas.microsoft.com/office/drawing/2014/main" id="{CE67F36E-58D8-E70F-1FE3-7BD3C16E9564}"/>
              </a:ext>
            </a:extLst>
          </p:cNvPr>
          <p:cNvSpPr/>
          <p:nvPr/>
        </p:nvSpPr>
        <p:spPr>
          <a:xfrm>
            <a:off x="1528855" y="568595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3" name="フリーフォーム 32">
            <a:extLst>
              <a:ext uri="{FF2B5EF4-FFF2-40B4-BE49-F238E27FC236}">
                <a16:creationId xmlns:a16="http://schemas.microsoft.com/office/drawing/2014/main" id="{2A3D2238-99FB-A1DA-4BD3-5FA5560748C9}"/>
              </a:ext>
            </a:extLst>
          </p:cNvPr>
          <p:cNvSpPr/>
          <p:nvPr/>
        </p:nvSpPr>
        <p:spPr>
          <a:xfrm>
            <a:off x="3398856" y="568595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4" name="フリーフォーム 33">
            <a:extLst>
              <a:ext uri="{FF2B5EF4-FFF2-40B4-BE49-F238E27FC236}">
                <a16:creationId xmlns:a16="http://schemas.microsoft.com/office/drawing/2014/main" id="{1931E771-904C-8EBD-2830-82722206ED43}"/>
              </a:ext>
            </a:extLst>
          </p:cNvPr>
          <p:cNvSpPr/>
          <p:nvPr/>
        </p:nvSpPr>
        <p:spPr>
          <a:xfrm>
            <a:off x="5269168" y="568595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5" name="フリーフォーム 34">
            <a:extLst>
              <a:ext uri="{FF2B5EF4-FFF2-40B4-BE49-F238E27FC236}">
                <a16:creationId xmlns:a16="http://schemas.microsoft.com/office/drawing/2014/main" id="{C6D229FA-1E10-634D-278D-0B414EFA5EBF}"/>
              </a:ext>
            </a:extLst>
          </p:cNvPr>
          <p:cNvSpPr/>
          <p:nvPr/>
        </p:nvSpPr>
        <p:spPr>
          <a:xfrm>
            <a:off x="7139169" y="568595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6" name="フリーフォーム 35">
            <a:extLst>
              <a:ext uri="{FF2B5EF4-FFF2-40B4-BE49-F238E27FC236}">
                <a16:creationId xmlns:a16="http://schemas.microsoft.com/office/drawing/2014/main" id="{1348999C-988A-B740-F02D-7F073A617973}"/>
              </a:ext>
            </a:extLst>
          </p:cNvPr>
          <p:cNvSpPr/>
          <p:nvPr/>
        </p:nvSpPr>
        <p:spPr>
          <a:xfrm>
            <a:off x="9009169" y="568595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7" name="フリーフォーム 36">
            <a:extLst>
              <a:ext uri="{FF2B5EF4-FFF2-40B4-BE49-F238E27FC236}">
                <a16:creationId xmlns:a16="http://schemas.microsoft.com/office/drawing/2014/main" id="{02703456-F883-FFDA-818E-8BC4BC4250D4}"/>
              </a:ext>
            </a:extLst>
          </p:cNvPr>
          <p:cNvSpPr/>
          <p:nvPr/>
        </p:nvSpPr>
        <p:spPr>
          <a:xfrm>
            <a:off x="10879481" y="568595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2" y="122087"/>
                  <a:pt x="60911" y="122087"/>
                </a:cubicBezTo>
                <a:cubicBezTo>
                  <a:pt x="27270" y="122087"/>
                  <a:pt x="0" y="94757"/>
                  <a:pt x="0" y="61044"/>
                </a:cubicBezTo>
                <a:cubicBezTo>
                  <a:pt x="0" y="27330"/>
                  <a:pt x="27270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8" name="フリーフォーム 37">
            <a:extLst>
              <a:ext uri="{FF2B5EF4-FFF2-40B4-BE49-F238E27FC236}">
                <a16:creationId xmlns:a16="http://schemas.microsoft.com/office/drawing/2014/main" id="{052C2879-F3C2-DFDA-0AAC-2EDB9861E4EA}"/>
              </a:ext>
            </a:extLst>
          </p:cNvPr>
          <p:cNvSpPr/>
          <p:nvPr/>
        </p:nvSpPr>
        <p:spPr>
          <a:xfrm>
            <a:off x="12749481" y="568595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9" name="フリーフォーム 38">
            <a:extLst>
              <a:ext uri="{FF2B5EF4-FFF2-40B4-BE49-F238E27FC236}">
                <a16:creationId xmlns:a16="http://schemas.microsoft.com/office/drawing/2014/main" id="{EC6085F5-DB52-C50D-25CE-CA24E5ED70BA}"/>
              </a:ext>
            </a:extLst>
          </p:cNvPr>
          <p:cNvSpPr/>
          <p:nvPr/>
        </p:nvSpPr>
        <p:spPr>
          <a:xfrm>
            <a:off x="593856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0" name="フリーフォーム 39">
            <a:extLst>
              <a:ext uri="{FF2B5EF4-FFF2-40B4-BE49-F238E27FC236}">
                <a16:creationId xmlns:a16="http://schemas.microsoft.com/office/drawing/2014/main" id="{E853BAB3-727D-ACA7-FE03-B7E3DF39B1A2}"/>
              </a:ext>
            </a:extLst>
          </p:cNvPr>
          <p:cNvSpPr/>
          <p:nvPr/>
        </p:nvSpPr>
        <p:spPr>
          <a:xfrm>
            <a:off x="2463856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1" name="フリーフォーム 40">
            <a:extLst>
              <a:ext uri="{FF2B5EF4-FFF2-40B4-BE49-F238E27FC236}">
                <a16:creationId xmlns:a16="http://schemas.microsoft.com/office/drawing/2014/main" id="{0E37D7B4-B46A-8681-2FC8-F5C713E968FA}"/>
              </a:ext>
            </a:extLst>
          </p:cNvPr>
          <p:cNvSpPr/>
          <p:nvPr/>
        </p:nvSpPr>
        <p:spPr>
          <a:xfrm>
            <a:off x="4333855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2" name="フリーフォーム 41">
            <a:extLst>
              <a:ext uri="{FF2B5EF4-FFF2-40B4-BE49-F238E27FC236}">
                <a16:creationId xmlns:a16="http://schemas.microsoft.com/office/drawing/2014/main" id="{EB43B017-4803-A5EC-62AD-61B548906531}"/>
              </a:ext>
            </a:extLst>
          </p:cNvPr>
          <p:cNvSpPr/>
          <p:nvPr/>
        </p:nvSpPr>
        <p:spPr>
          <a:xfrm>
            <a:off x="6204168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3" name="フリーフォーム 42">
            <a:extLst>
              <a:ext uri="{FF2B5EF4-FFF2-40B4-BE49-F238E27FC236}">
                <a16:creationId xmlns:a16="http://schemas.microsoft.com/office/drawing/2014/main" id="{30EFCF61-0EE0-7E22-E4A2-766DA1E9AB22}"/>
              </a:ext>
            </a:extLst>
          </p:cNvPr>
          <p:cNvSpPr/>
          <p:nvPr/>
        </p:nvSpPr>
        <p:spPr>
          <a:xfrm>
            <a:off x="8074168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4" name="フリーフォーム 43">
            <a:extLst>
              <a:ext uri="{FF2B5EF4-FFF2-40B4-BE49-F238E27FC236}">
                <a16:creationId xmlns:a16="http://schemas.microsoft.com/office/drawing/2014/main" id="{8EA7B2F7-E812-4262-71CA-A7B1C6FCD69E}"/>
              </a:ext>
            </a:extLst>
          </p:cNvPr>
          <p:cNvSpPr/>
          <p:nvPr/>
        </p:nvSpPr>
        <p:spPr>
          <a:xfrm>
            <a:off x="9944481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5" name="フリーフォーム 44">
            <a:extLst>
              <a:ext uri="{FF2B5EF4-FFF2-40B4-BE49-F238E27FC236}">
                <a16:creationId xmlns:a16="http://schemas.microsoft.com/office/drawing/2014/main" id="{509A9F31-A414-1F7B-D28C-2952513AAB4F}"/>
              </a:ext>
            </a:extLst>
          </p:cNvPr>
          <p:cNvSpPr/>
          <p:nvPr/>
        </p:nvSpPr>
        <p:spPr>
          <a:xfrm>
            <a:off x="11814481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6" name="フリーフォーム 45">
            <a:extLst>
              <a:ext uri="{FF2B5EF4-FFF2-40B4-BE49-F238E27FC236}">
                <a16:creationId xmlns:a16="http://schemas.microsoft.com/office/drawing/2014/main" id="{2A2C5AF4-7FB8-B241-EB0A-4DBB8E3201D7}"/>
              </a:ext>
            </a:extLst>
          </p:cNvPr>
          <p:cNvSpPr/>
          <p:nvPr/>
        </p:nvSpPr>
        <p:spPr>
          <a:xfrm>
            <a:off x="13684481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7" name="フリーフォーム 46">
            <a:extLst>
              <a:ext uri="{FF2B5EF4-FFF2-40B4-BE49-F238E27FC236}">
                <a16:creationId xmlns:a16="http://schemas.microsoft.com/office/drawing/2014/main" id="{F150F638-04ED-B3A1-C4EF-96C469E4D4E5}"/>
              </a:ext>
            </a:extLst>
          </p:cNvPr>
          <p:cNvSpPr/>
          <p:nvPr/>
        </p:nvSpPr>
        <p:spPr>
          <a:xfrm>
            <a:off x="1528855" y="4702375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8" name="フリーフォーム 47">
            <a:extLst>
              <a:ext uri="{FF2B5EF4-FFF2-40B4-BE49-F238E27FC236}">
                <a16:creationId xmlns:a16="http://schemas.microsoft.com/office/drawing/2014/main" id="{41EC1D7D-C366-676A-B345-0B20507DE18C}"/>
              </a:ext>
            </a:extLst>
          </p:cNvPr>
          <p:cNvSpPr/>
          <p:nvPr/>
        </p:nvSpPr>
        <p:spPr>
          <a:xfrm>
            <a:off x="3398856" y="4702375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9" name="フリーフォーム 48">
            <a:extLst>
              <a:ext uri="{FF2B5EF4-FFF2-40B4-BE49-F238E27FC236}">
                <a16:creationId xmlns:a16="http://schemas.microsoft.com/office/drawing/2014/main" id="{27250898-2D1A-7738-C95C-1F74A366BD48}"/>
              </a:ext>
            </a:extLst>
          </p:cNvPr>
          <p:cNvSpPr/>
          <p:nvPr/>
        </p:nvSpPr>
        <p:spPr>
          <a:xfrm>
            <a:off x="5269168" y="4702375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0" name="フリーフォーム 49">
            <a:extLst>
              <a:ext uri="{FF2B5EF4-FFF2-40B4-BE49-F238E27FC236}">
                <a16:creationId xmlns:a16="http://schemas.microsoft.com/office/drawing/2014/main" id="{C7A3F15A-88D7-EB54-24FD-13958714B894}"/>
              </a:ext>
            </a:extLst>
          </p:cNvPr>
          <p:cNvSpPr/>
          <p:nvPr/>
        </p:nvSpPr>
        <p:spPr>
          <a:xfrm>
            <a:off x="7139169" y="4702375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1" name="フリーフォーム 50">
            <a:extLst>
              <a:ext uri="{FF2B5EF4-FFF2-40B4-BE49-F238E27FC236}">
                <a16:creationId xmlns:a16="http://schemas.microsoft.com/office/drawing/2014/main" id="{B8276AB3-583C-B214-6A86-94F1FCCBB7E2}"/>
              </a:ext>
            </a:extLst>
          </p:cNvPr>
          <p:cNvSpPr/>
          <p:nvPr/>
        </p:nvSpPr>
        <p:spPr>
          <a:xfrm>
            <a:off x="9009169" y="4702375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2" name="フリーフォーム 51">
            <a:extLst>
              <a:ext uri="{FF2B5EF4-FFF2-40B4-BE49-F238E27FC236}">
                <a16:creationId xmlns:a16="http://schemas.microsoft.com/office/drawing/2014/main" id="{3D8036EB-3242-0003-F7BF-CDAAA2FEA789}"/>
              </a:ext>
            </a:extLst>
          </p:cNvPr>
          <p:cNvSpPr/>
          <p:nvPr/>
        </p:nvSpPr>
        <p:spPr>
          <a:xfrm>
            <a:off x="10879481" y="4702375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2" y="122087"/>
                  <a:pt x="60911" y="122087"/>
                </a:cubicBezTo>
                <a:cubicBezTo>
                  <a:pt x="27270" y="122087"/>
                  <a:pt x="0" y="94757"/>
                  <a:pt x="0" y="61044"/>
                </a:cubicBezTo>
                <a:cubicBezTo>
                  <a:pt x="0" y="27330"/>
                  <a:pt x="27270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3" name="フリーフォーム 52">
            <a:extLst>
              <a:ext uri="{FF2B5EF4-FFF2-40B4-BE49-F238E27FC236}">
                <a16:creationId xmlns:a16="http://schemas.microsoft.com/office/drawing/2014/main" id="{4D22C80C-1C5A-7300-48BB-DF1A51849F01}"/>
              </a:ext>
            </a:extLst>
          </p:cNvPr>
          <p:cNvSpPr/>
          <p:nvPr/>
        </p:nvSpPr>
        <p:spPr>
          <a:xfrm>
            <a:off x="12749481" y="4702375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4" name="フリーフォーム 53">
            <a:extLst>
              <a:ext uri="{FF2B5EF4-FFF2-40B4-BE49-F238E27FC236}">
                <a16:creationId xmlns:a16="http://schemas.microsoft.com/office/drawing/2014/main" id="{DF22F1F1-A63E-16FE-7A62-B6A4E642AD99}"/>
              </a:ext>
            </a:extLst>
          </p:cNvPr>
          <p:cNvSpPr/>
          <p:nvPr/>
        </p:nvSpPr>
        <p:spPr>
          <a:xfrm>
            <a:off x="593856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5" name="フリーフォーム 54">
            <a:extLst>
              <a:ext uri="{FF2B5EF4-FFF2-40B4-BE49-F238E27FC236}">
                <a16:creationId xmlns:a16="http://schemas.microsoft.com/office/drawing/2014/main" id="{A00A1364-989C-AAA4-6208-BDD6D0E039BF}"/>
              </a:ext>
            </a:extLst>
          </p:cNvPr>
          <p:cNvSpPr/>
          <p:nvPr/>
        </p:nvSpPr>
        <p:spPr>
          <a:xfrm>
            <a:off x="2463856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6" name="フリーフォーム 55">
            <a:extLst>
              <a:ext uri="{FF2B5EF4-FFF2-40B4-BE49-F238E27FC236}">
                <a16:creationId xmlns:a16="http://schemas.microsoft.com/office/drawing/2014/main" id="{A621E9F8-AAAC-E575-E8C4-DDE189130B82}"/>
              </a:ext>
            </a:extLst>
          </p:cNvPr>
          <p:cNvSpPr/>
          <p:nvPr/>
        </p:nvSpPr>
        <p:spPr>
          <a:xfrm>
            <a:off x="4333855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7" name="フリーフォーム 56">
            <a:extLst>
              <a:ext uri="{FF2B5EF4-FFF2-40B4-BE49-F238E27FC236}">
                <a16:creationId xmlns:a16="http://schemas.microsoft.com/office/drawing/2014/main" id="{B752282D-1C2B-1DFB-51EC-50166CC9EE67}"/>
              </a:ext>
            </a:extLst>
          </p:cNvPr>
          <p:cNvSpPr/>
          <p:nvPr/>
        </p:nvSpPr>
        <p:spPr>
          <a:xfrm>
            <a:off x="6204168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8" name="フリーフォーム 57">
            <a:extLst>
              <a:ext uri="{FF2B5EF4-FFF2-40B4-BE49-F238E27FC236}">
                <a16:creationId xmlns:a16="http://schemas.microsoft.com/office/drawing/2014/main" id="{51A19416-223D-CCDB-E2E9-985AC053F936}"/>
              </a:ext>
            </a:extLst>
          </p:cNvPr>
          <p:cNvSpPr/>
          <p:nvPr/>
        </p:nvSpPr>
        <p:spPr>
          <a:xfrm>
            <a:off x="8074168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9" name="フリーフォーム 58">
            <a:extLst>
              <a:ext uri="{FF2B5EF4-FFF2-40B4-BE49-F238E27FC236}">
                <a16:creationId xmlns:a16="http://schemas.microsoft.com/office/drawing/2014/main" id="{0F0D9C10-D259-1278-8477-B168558F1244}"/>
              </a:ext>
            </a:extLst>
          </p:cNvPr>
          <p:cNvSpPr/>
          <p:nvPr/>
        </p:nvSpPr>
        <p:spPr>
          <a:xfrm>
            <a:off x="9944481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0" name="フリーフォーム 59">
            <a:extLst>
              <a:ext uri="{FF2B5EF4-FFF2-40B4-BE49-F238E27FC236}">
                <a16:creationId xmlns:a16="http://schemas.microsoft.com/office/drawing/2014/main" id="{7436B1BC-5C13-8C42-8B32-9C238C90B22C}"/>
              </a:ext>
            </a:extLst>
          </p:cNvPr>
          <p:cNvSpPr/>
          <p:nvPr/>
        </p:nvSpPr>
        <p:spPr>
          <a:xfrm>
            <a:off x="11814481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1" name="フリーフォーム 60">
            <a:extLst>
              <a:ext uri="{FF2B5EF4-FFF2-40B4-BE49-F238E27FC236}">
                <a16:creationId xmlns:a16="http://schemas.microsoft.com/office/drawing/2014/main" id="{2DEDA34D-4F52-6821-3F75-D2CEA8999DF3}"/>
              </a:ext>
            </a:extLst>
          </p:cNvPr>
          <p:cNvSpPr/>
          <p:nvPr/>
        </p:nvSpPr>
        <p:spPr>
          <a:xfrm>
            <a:off x="13684481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2" name="フリーフォーム 61">
            <a:extLst>
              <a:ext uri="{FF2B5EF4-FFF2-40B4-BE49-F238E27FC236}">
                <a16:creationId xmlns:a16="http://schemas.microsoft.com/office/drawing/2014/main" id="{06F5DC72-1BE8-8A07-58D2-CB68A194C629}"/>
              </a:ext>
            </a:extLst>
          </p:cNvPr>
          <p:cNvSpPr/>
          <p:nvPr/>
        </p:nvSpPr>
        <p:spPr>
          <a:xfrm>
            <a:off x="1528855" y="3718792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3" name="フリーフォーム 62">
            <a:extLst>
              <a:ext uri="{FF2B5EF4-FFF2-40B4-BE49-F238E27FC236}">
                <a16:creationId xmlns:a16="http://schemas.microsoft.com/office/drawing/2014/main" id="{A6EFC259-F60D-2AE8-6E5E-A52320ADB10C}"/>
              </a:ext>
            </a:extLst>
          </p:cNvPr>
          <p:cNvSpPr/>
          <p:nvPr/>
        </p:nvSpPr>
        <p:spPr>
          <a:xfrm>
            <a:off x="3398856" y="3718792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2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4" name="フリーフォーム 63">
            <a:extLst>
              <a:ext uri="{FF2B5EF4-FFF2-40B4-BE49-F238E27FC236}">
                <a16:creationId xmlns:a16="http://schemas.microsoft.com/office/drawing/2014/main" id="{9FC9F6D2-2527-431F-62EA-B00C716B99A3}"/>
              </a:ext>
            </a:extLst>
          </p:cNvPr>
          <p:cNvSpPr/>
          <p:nvPr/>
        </p:nvSpPr>
        <p:spPr>
          <a:xfrm>
            <a:off x="5269168" y="3718792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5" name="フリーフォーム 64">
            <a:extLst>
              <a:ext uri="{FF2B5EF4-FFF2-40B4-BE49-F238E27FC236}">
                <a16:creationId xmlns:a16="http://schemas.microsoft.com/office/drawing/2014/main" id="{CFA8C8E5-59FD-8A36-DC6B-021C5D0780EC}"/>
              </a:ext>
            </a:extLst>
          </p:cNvPr>
          <p:cNvSpPr/>
          <p:nvPr/>
        </p:nvSpPr>
        <p:spPr>
          <a:xfrm>
            <a:off x="7139169" y="3718792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6" name="フリーフォーム 65">
            <a:extLst>
              <a:ext uri="{FF2B5EF4-FFF2-40B4-BE49-F238E27FC236}">
                <a16:creationId xmlns:a16="http://schemas.microsoft.com/office/drawing/2014/main" id="{07DF036A-A80A-4237-398B-0DF48A6BB161}"/>
              </a:ext>
            </a:extLst>
          </p:cNvPr>
          <p:cNvSpPr/>
          <p:nvPr/>
        </p:nvSpPr>
        <p:spPr>
          <a:xfrm>
            <a:off x="9009169" y="3718792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7" name="フリーフォーム 66">
            <a:extLst>
              <a:ext uri="{FF2B5EF4-FFF2-40B4-BE49-F238E27FC236}">
                <a16:creationId xmlns:a16="http://schemas.microsoft.com/office/drawing/2014/main" id="{F4E1283F-759E-C67F-DCC2-B8C4A03F5B12}"/>
              </a:ext>
            </a:extLst>
          </p:cNvPr>
          <p:cNvSpPr/>
          <p:nvPr/>
        </p:nvSpPr>
        <p:spPr>
          <a:xfrm>
            <a:off x="10879481" y="3718792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2" y="122087"/>
                  <a:pt x="60911" y="122087"/>
                </a:cubicBezTo>
                <a:cubicBezTo>
                  <a:pt x="27270" y="122087"/>
                  <a:pt x="0" y="94757"/>
                  <a:pt x="0" y="61043"/>
                </a:cubicBezTo>
                <a:cubicBezTo>
                  <a:pt x="0" y="27330"/>
                  <a:pt x="27270" y="0"/>
                  <a:pt x="60911" y="0"/>
                </a:cubicBezTo>
                <a:cubicBezTo>
                  <a:pt x="94552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8" name="フリーフォーム 67">
            <a:extLst>
              <a:ext uri="{FF2B5EF4-FFF2-40B4-BE49-F238E27FC236}">
                <a16:creationId xmlns:a16="http://schemas.microsoft.com/office/drawing/2014/main" id="{75957220-8526-32F1-EDC7-2106A15157E9}"/>
              </a:ext>
            </a:extLst>
          </p:cNvPr>
          <p:cNvSpPr/>
          <p:nvPr/>
        </p:nvSpPr>
        <p:spPr>
          <a:xfrm>
            <a:off x="12749481" y="3718792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9" name="フリーフォーム 68">
            <a:extLst>
              <a:ext uri="{FF2B5EF4-FFF2-40B4-BE49-F238E27FC236}">
                <a16:creationId xmlns:a16="http://schemas.microsoft.com/office/drawing/2014/main" id="{CE5687E0-E097-29BC-BC87-35628F1231E2}"/>
              </a:ext>
            </a:extLst>
          </p:cNvPr>
          <p:cNvSpPr/>
          <p:nvPr/>
        </p:nvSpPr>
        <p:spPr>
          <a:xfrm>
            <a:off x="593856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0" name="フリーフォーム 69">
            <a:extLst>
              <a:ext uri="{FF2B5EF4-FFF2-40B4-BE49-F238E27FC236}">
                <a16:creationId xmlns:a16="http://schemas.microsoft.com/office/drawing/2014/main" id="{3EA4B589-02D8-3C9C-5769-5C4977068A10}"/>
              </a:ext>
            </a:extLst>
          </p:cNvPr>
          <p:cNvSpPr/>
          <p:nvPr/>
        </p:nvSpPr>
        <p:spPr>
          <a:xfrm>
            <a:off x="2463856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1" name="フリーフォーム 70">
            <a:extLst>
              <a:ext uri="{FF2B5EF4-FFF2-40B4-BE49-F238E27FC236}">
                <a16:creationId xmlns:a16="http://schemas.microsoft.com/office/drawing/2014/main" id="{C9138933-EE2E-B4CC-F7CA-65E1370604AC}"/>
              </a:ext>
            </a:extLst>
          </p:cNvPr>
          <p:cNvSpPr/>
          <p:nvPr/>
        </p:nvSpPr>
        <p:spPr>
          <a:xfrm>
            <a:off x="4333855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2" name="フリーフォーム 71">
            <a:extLst>
              <a:ext uri="{FF2B5EF4-FFF2-40B4-BE49-F238E27FC236}">
                <a16:creationId xmlns:a16="http://schemas.microsoft.com/office/drawing/2014/main" id="{A33D5235-21E0-D04C-84F9-9804330B59EF}"/>
              </a:ext>
            </a:extLst>
          </p:cNvPr>
          <p:cNvSpPr/>
          <p:nvPr/>
        </p:nvSpPr>
        <p:spPr>
          <a:xfrm>
            <a:off x="6204168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3" name="フリーフォーム 72">
            <a:extLst>
              <a:ext uri="{FF2B5EF4-FFF2-40B4-BE49-F238E27FC236}">
                <a16:creationId xmlns:a16="http://schemas.microsoft.com/office/drawing/2014/main" id="{5C1AED96-8B40-789D-B04C-21583B7D80C9}"/>
              </a:ext>
            </a:extLst>
          </p:cNvPr>
          <p:cNvSpPr/>
          <p:nvPr/>
        </p:nvSpPr>
        <p:spPr>
          <a:xfrm>
            <a:off x="8074168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4" name="フリーフォーム 73">
            <a:extLst>
              <a:ext uri="{FF2B5EF4-FFF2-40B4-BE49-F238E27FC236}">
                <a16:creationId xmlns:a16="http://schemas.microsoft.com/office/drawing/2014/main" id="{D1D49CAA-9C8B-1501-A13C-57C8F4C6927F}"/>
              </a:ext>
            </a:extLst>
          </p:cNvPr>
          <p:cNvSpPr/>
          <p:nvPr/>
        </p:nvSpPr>
        <p:spPr>
          <a:xfrm>
            <a:off x="9944481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5" name="フリーフォーム 74">
            <a:extLst>
              <a:ext uri="{FF2B5EF4-FFF2-40B4-BE49-F238E27FC236}">
                <a16:creationId xmlns:a16="http://schemas.microsoft.com/office/drawing/2014/main" id="{65EF27C1-49D5-2965-9CD5-E2B12B6DB654}"/>
              </a:ext>
            </a:extLst>
          </p:cNvPr>
          <p:cNvSpPr/>
          <p:nvPr/>
        </p:nvSpPr>
        <p:spPr>
          <a:xfrm>
            <a:off x="11814481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6" name="フリーフォーム 75">
            <a:extLst>
              <a:ext uri="{FF2B5EF4-FFF2-40B4-BE49-F238E27FC236}">
                <a16:creationId xmlns:a16="http://schemas.microsoft.com/office/drawing/2014/main" id="{D7A9DDD2-3C53-BCA1-08CD-5F4D25B65F5B}"/>
              </a:ext>
            </a:extLst>
          </p:cNvPr>
          <p:cNvSpPr/>
          <p:nvPr/>
        </p:nvSpPr>
        <p:spPr>
          <a:xfrm>
            <a:off x="13684481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7" name="フリーフォーム 76">
            <a:extLst>
              <a:ext uri="{FF2B5EF4-FFF2-40B4-BE49-F238E27FC236}">
                <a16:creationId xmlns:a16="http://schemas.microsoft.com/office/drawing/2014/main" id="{A63C6FE3-0309-AA81-26BB-B799D56D8B6A}"/>
              </a:ext>
            </a:extLst>
          </p:cNvPr>
          <p:cNvSpPr/>
          <p:nvPr/>
        </p:nvSpPr>
        <p:spPr>
          <a:xfrm>
            <a:off x="1528855" y="2735210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8" name="フリーフォーム 77">
            <a:extLst>
              <a:ext uri="{FF2B5EF4-FFF2-40B4-BE49-F238E27FC236}">
                <a16:creationId xmlns:a16="http://schemas.microsoft.com/office/drawing/2014/main" id="{CAE4A62E-4A7F-0AE2-5BE1-47A8E40A0DC4}"/>
              </a:ext>
            </a:extLst>
          </p:cNvPr>
          <p:cNvSpPr/>
          <p:nvPr/>
        </p:nvSpPr>
        <p:spPr>
          <a:xfrm>
            <a:off x="3398856" y="2735210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9" name="フリーフォーム 78">
            <a:extLst>
              <a:ext uri="{FF2B5EF4-FFF2-40B4-BE49-F238E27FC236}">
                <a16:creationId xmlns:a16="http://schemas.microsoft.com/office/drawing/2014/main" id="{B290E93D-0216-878A-F809-FBFF22955619}"/>
              </a:ext>
            </a:extLst>
          </p:cNvPr>
          <p:cNvSpPr/>
          <p:nvPr/>
        </p:nvSpPr>
        <p:spPr>
          <a:xfrm>
            <a:off x="5269168" y="2735210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0" name="フリーフォーム 79">
            <a:extLst>
              <a:ext uri="{FF2B5EF4-FFF2-40B4-BE49-F238E27FC236}">
                <a16:creationId xmlns:a16="http://schemas.microsoft.com/office/drawing/2014/main" id="{0C460DF0-E7B7-B83C-C39F-A163E007E192}"/>
              </a:ext>
            </a:extLst>
          </p:cNvPr>
          <p:cNvSpPr/>
          <p:nvPr/>
        </p:nvSpPr>
        <p:spPr>
          <a:xfrm>
            <a:off x="7139169" y="2735210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1" name="フリーフォーム 80">
            <a:extLst>
              <a:ext uri="{FF2B5EF4-FFF2-40B4-BE49-F238E27FC236}">
                <a16:creationId xmlns:a16="http://schemas.microsoft.com/office/drawing/2014/main" id="{19D425C2-5620-F753-B35C-0C49FF956CE0}"/>
              </a:ext>
            </a:extLst>
          </p:cNvPr>
          <p:cNvSpPr/>
          <p:nvPr/>
        </p:nvSpPr>
        <p:spPr>
          <a:xfrm>
            <a:off x="9009169" y="2735210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2" name="フリーフォーム 81">
            <a:extLst>
              <a:ext uri="{FF2B5EF4-FFF2-40B4-BE49-F238E27FC236}">
                <a16:creationId xmlns:a16="http://schemas.microsoft.com/office/drawing/2014/main" id="{7BEFA3F5-619E-BA2C-16CC-B1E3122C9A67}"/>
              </a:ext>
            </a:extLst>
          </p:cNvPr>
          <p:cNvSpPr/>
          <p:nvPr/>
        </p:nvSpPr>
        <p:spPr>
          <a:xfrm>
            <a:off x="10879481" y="2735210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2" y="122087"/>
                  <a:pt x="60911" y="122087"/>
                </a:cubicBezTo>
                <a:cubicBezTo>
                  <a:pt x="27270" y="122087"/>
                  <a:pt x="0" y="94757"/>
                  <a:pt x="0" y="61044"/>
                </a:cubicBezTo>
                <a:cubicBezTo>
                  <a:pt x="0" y="27330"/>
                  <a:pt x="27270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3" name="フリーフォーム 82">
            <a:extLst>
              <a:ext uri="{FF2B5EF4-FFF2-40B4-BE49-F238E27FC236}">
                <a16:creationId xmlns:a16="http://schemas.microsoft.com/office/drawing/2014/main" id="{9F3BBDB3-771A-7910-1DD1-43821A11CCF3}"/>
              </a:ext>
            </a:extLst>
          </p:cNvPr>
          <p:cNvSpPr/>
          <p:nvPr/>
        </p:nvSpPr>
        <p:spPr>
          <a:xfrm>
            <a:off x="12749481" y="2735210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4" name="フリーフォーム 83">
            <a:extLst>
              <a:ext uri="{FF2B5EF4-FFF2-40B4-BE49-F238E27FC236}">
                <a16:creationId xmlns:a16="http://schemas.microsoft.com/office/drawing/2014/main" id="{8B8CBE79-8600-BDCD-9C65-B919D383C6A8}"/>
              </a:ext>
            </a:extLst>
          </p:cNvPr>
          <p:cNvSpPr/>
          <p:nvPr/>
        </p:nvSpPr>
        <p:spPr>
          <a:xfrm>
            <a:off x="593856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5" name="フリーフォーム 84">
            <a:extLst>
              <a:ext uri="{FF2B5EF4-FFF2-40B4-BE49-F238E27FC236}">
                <a16:creationId xmlns:a16="http://schemas.microsoft.com/office/drawing/2014/main" id="{47A3C756-A80C-902B-5924-6415D315B0DB}"/>
              </a:ext>
            </a:extLst>
          </p:cNvPr>
          <p:cNvSpPr/>
          <p:nvPr/>
        </p:nvSpPr>
        <p:spPr>
          <a:xfrm>
            <a:off x="2463856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6" name="フリーフォーム 85">
            <a:extLst>
              <a:ext uri="{FF2B5EF4-FFF2-40B4-BE49-F238E27FC236}">
                <a16:creationId xmlns:a16="http://schemas.microsoft.com/office/drawing/2014/main" id="{741B39AB-9978-7591-0696-7A36B03D5105}"/>
              </a:ext>
            </a:extLst>
          </p:cNvPr>
          <p:cNvSpPr/>
          <p:nvPr/>
        </p:nvSpPr>
        <p:spPr>
          <a:xfrm>
            <a:off x="4333855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7" name="フリーフォーム 86">
            <a:extLst>
              <a:ext uri="{FF2B5EF4-FFF2-40B4-BE49-F238E27FC236}">
                <a16:creationId xmlns:a16="http://schemas.microsoft.com/office/drawing/2014/main" id="{602F66ED-801B-1B8D-DFD9-E4240B368784}"/>
              </a:ext>
            </a:extLst>
          </p:cNvPr>
          <p:cNvSpPr/>
          <p:nvPr/>
        </p:nvSpPr>
        <p:spPr>
          <a:xfrm>
            <a:off x="6204168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8" name="フリーフォーム 87">
            <a:extLst>
              <a:ext uri="{FF2B5EF4-FFF2-40B4-BE49-F238E27FC236}">
                <a16:creationId xmlns:a16="http://schemas.microsoft.com/office/drawing/2014/main" id="{F402C9A9-9070-87B9-F246-831D9E8B3F6D}"/>
              </a:ext>
            </a:extLst>
          </p:cNvPr>
          <p:cNvSpPr/>
          <p:nvPr/>
        </p:nvSpPr>
        <p:spPr>
          <a:xfrm>
            <a:off x="8074168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0 w 121822"/>
              <a:gd name="connsiteY1" fmla="*/ 122087 h 122086"/>
              <a:gd name="connsiteX2" fmla="*/ -1 w 121822"/>
              <a:gd name="connsiteY2" fmla="*/ 61044 h 122086"/>
              <a:gd name="connsiteX3" fmla="*/ 60910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9" name="フリーフォーム 88">
            <a:extLst>
              <a:ext uri="{FF2B5EF4-FFF2-40B4-BE49-F238E27FC236}">
                <a16:creationId xmlns:a16="http://schemas.microsoft.com/office/drawing/2014/main" id="{D9F81612-4892-C3D5-BC16-AB9408D87F1A}"/>
              </a:ext>
            </a:extLst>
          </p:cNvPr>
          <p:cNvSpPr/>
          <p:nvPr/>
        </p:nvSpPr>
        <p:spPr>
          <a:xfrm>
            <a:off x="9944481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0" name="フリーフォーム 89">
            <a:extLst>
              <a:ext uri="{FF2B5EF4-FFF2-40B4-BE49-F238E27FC236}">
                <a16:creationId xmlns:a16="http://schemas.microsoft.com/office/drawing/2014/main" id="{968D95B8-807F-C458-B5A4-4E603C231261}"/>
              </a:ext>
            </a:extLst>
          </p:cNvPr>
          <p:cNvSpPr/>
          <p:nvPr/>
        </p:nvSpPr>
        <p:spPr>
          <a:xfrm>
            <a:off x="11814481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0 w 121822"/>
              <a:gd name="connsiteY1" fmla="*/ 122087 h 122086"/>
              <a:gd name="connsiteX2" fmla="*/ -1 w 121822"/>
              <a:gd name="connsiteY2" fmla="*/ 61044 h 122086"/>
              <a:gd name="connsiteX3" fmla="*/ 60910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1" name="フリーフォーム 90">
            <a:extLst>
              <a:ext uri="{FF2B5EF4-FFF2-40B4-BE49-F238E27FC236}">
                <a16:creationId xmlns:a16="http://schemas.microsoft.com/office/drawing/2014/main" id="{961AD7DE-BCB5-195B-C5C9-FAA480CB716A}"/>
              </a:ext>
            </a:extLst>
          </p:cNvPr>
          <p:cNvSpPr/>
          <p:nvPr/>
        </p:nvSpPr>
        <p:spPr>
          <a:xfrm>
            <a:off x="13684481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0 w 121822"/>
              <a:gd name="connsiteY1" fmla="*/ 122087 h 122086"/>
              <a:gd name="connsiteX2" fmla="*/ -1 w 121822"/>
              <a:gd name="connsiteY2" fmla="*/ 61044 h 122086"/>
              <a:gd name="connsiteX3" fmla="*/ 60910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2" name="フリーフォーム 91">
            <a:extLst>
              <a:ext uri="{FF2B5EF4-FFF2-40B4-BE49-F238E27FC236}">
                <a16:creationId xmlns:a16="http://schemas.microsoft.com/office/drawing/2014/main" id="{84A5237F-2879-761A-8DC1-7D8A74088B2E}"/>
              </a:ext>
            </a:extLst>
          </p:cNvPr>
          <p:cNvSpPr/>
          <p:nvPr/>
        </p:nvSpPr>
        <p:spPr>
          <a:xfrm>
            <a:off x="1528855" y="175162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3" name="フリーフォーム 92">
            <a:extLst>
              <a:ext uri="{FF2B5EF4-FFF2-40B4-BE49-F238E27FC236}">
                <a16:creationId xmlns:a16="http://schemas.microsoft.com/office/drawing/2014/main" id="{059C1863-6350-2B7E-630E-2C8BC30391A1}"/>
              </a:ext>
            </a:extLst>
          </p:cNvPr>
          <p:cNvSpPr/>
          <p:nvPr/>
        </p:nvSpPr>
        <p:spPr>
          <a:xfrm>
            <a:off x="3398856" y="175162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2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4" name="フリーフォーム 93">
            <a:extLst>
              <a:ext uri="{FF2B5EF4-FFF2-40B4-BE49-F238E27FC236}">
                <a16:creationId xmlns:a16="http://schemas.microsoft.com/office/drawing/2014/main" id="{FADACFEC-231A-A9D6-93E7-B4CF882114CD}"/>
              </a:ext>
            </a:extLst>
          </p:cNvPr>
          <p:cNvSpPr/>
          <p:nvPr/>
        </p:nvSpPr>
        <p:spPr>
          <a:xfrm>
            <a:off x="5269168" y="175162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5" name="フリーフォーム 94">
            <a:extLst>
              <a:ext uri="{FF2B5EF4-FFF2-40B4-BE49-F238E27FC236}">
                <a16:creationId xmlns:a16="http://schemas.microsoft.com/office/drawing/2014/main" id="{90E2C074-3A6D-F023-4874-3C4AB9D2A5EB}"/>
              </a:ext>
            </a:extLst>
          </p:cNvPr>
          <p:cNvSpPr/>
          <p:nvPr/>
        </p:nvSpPr>
        <p:spPr>
          <a:xfrm>
            <a:off x="7139169" y="175162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6" name="フリーフォーム 95">
            <a:extLst>
              <a:ext uri="{FF2B5EF4-FFF2-40B4-BE49-F238E27FC236}">
                <a16:creationId xmlns:a16="http://schemas.microsoft.com/office/drawing/2014/main" id="{2B735AD7-F185-0AC2-C1F4-FA965D46B49F}"/>
              </a:ext>
            </a:extLst>
          </p:cNvPr>
          <p:cNvSpPr/>
          <p:nvPr/>
        </p:nvSpPr>
        <p:spPr>
          <a:xfrm>
            <a:off x="9009169" y="175162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7" name="フリーフォーム 96">
            <a:extLst>
              <a:ext uri="{FF2B5EF4-FFF2-40B4-BE49-F238E27FC236}">
                <a16:creationId xmlns:a16="http://schemas.microsoft.com/office/drawing/2014/main" id="{F61B4BAE-34BA-4BBC-5A7D-CE7F7F79F4AB}"/>
              </a:ext>
            </a:extLst>
          </p:cNvPr>
          <p:cNvSpPr/>
          <p:nvPr/>
        </p:nvSpPr>
        <p:spPr>
          <a:xfrm>
            <a:off x="10879481" y="175162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2" y="122087"/>
                  <a:pt x="60911" y="122087"/>
                </a:cubicBezTo>
                <a:cubicBezTo>
                  <a:pt x="27270" y="122087"/>
                  <a:pt x="0" y="94757"/>
                  <a:pt x="0" y="61043"/>
                </a:cubicBezTo>
                <a:cubicBezTo>
                  <a:pt x="0" y="27330"/>
                  <a:pt x="27270" y="0"/>
                  <a:pt x="60911" y="0"/>
                </a:cubicBezTo>
                <a:cubicBezTo>
                  <a:pt x="94552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8" name="フリーフォーム 97">
            <a:extLst>
              <a:ext uri="{FF2B5EF4-FFF2-40B4-BE49-F238E27FC236}">
                <a16:creationId xmlns:a16="http://schemas.microsoft.com/office/drawing/2014/main" id="{F4160FED-4BC1-9268-1AE7-59E47E8E213F}"/>
              </a:ext>
            </a:extLst>
          </p:cNvPr>
          <p:cNvSpPr/>
          <p:nvPr/>
        </p:nvSpPr>
        <p:spPr>
          <a:xfrm>
            <a:off x="12749481" y="175162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9" name="フリーフォーム 98">
            <a:extLst>
              <a:ext uri="{FF2B5EF4-FFF2-40B4-BE49-F238E27FC236}">
                <a16:creationId xmlns:a16="http://schemas.microsoft.com/office/drawing/2014/main" id="{F867BB5E-750F-95CB-7C06-B67268446A60}"/>
              </a:ext>
            </a:extLst>
          </p:cNvPr>
          <p:cNvSpPr/>
          <p:nvPr/>
        </p:nvSpPr>
        <p:spPr>
          <a:xfrm>
            <a:off x="593856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0" name="フリーフォーム 99">
            <a:extLst>
              <a:ext uri="{FF2B5EF4-FFF2-40B4-BE49-F238E27FC236}">
                <a16:creationId xmlns:a16="http://schemas.microsoft.com/office/drawing/2014/main" id="{DE9B74AB-A0B0-CC3C-8254-66B890D99154}"/>
              </a:ext>
            </a:extLst>
          </p:cNvPr>
          <p:cNvSpPr/>
          <p:nvPr/>
        </p:nvSpPr>
        <p:spPr>
          <a:xfrm>
            <a:off x="2463856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1" name="フリーフォーム 100">
            <a:extLst>
              <a:ext uri="{FF2B5EF4-FFF2-40B4-BE49-F238E27FC236}">
                <a16:creationId xmlns:a16="http://schemas.microsoft.com/office/drawing/2014/main" id="{56FFF54B-B86A-8C28-8CE5-4E449C97592D}"/>
              </a:ext>
            </a:extLst>
          </p:cNvPr>
          <p:cNvSpPr/>
          <p:nvPr/>
        </p:nvSpPr>
        <p:spPr>
          <a:xfrm>
            <a:off x="4333855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2" name="フリーフォーム 101">
            <a:extLst>
              <a:ext uri="{FF2B5EF4-FFF2-40B4-BE49-F238E27FC236}">
                <a16:creationId xmlns:a16="http://schemas.microsoft.com/office/drawing/2014/main" id="{762E3025-5C4E-F838-3C6E-90580BA2A311}"/>
              </a:ext>
            </a:extLst>
          </p:cNvPr>
          <p:cNvSpPr/>
          <p:nvPr/>
        </p:nvSpPr>
        <p:spPr>
          <a:xfrm>
            <a:off x="6204168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3" name="フリーフォーム 102">
            <a:extLst>
              <a:ext uri="{FF2B5EF4-FFF2-40B4-BE49-F238E27FC236}">
                <a16:creationId xmlns:a16="http://schemas.microsoft.com/office/drawing/2014/main" id="{D8B69325-54C2-B43C-8F89-3DBB89363DD2}"/>
              </a:ext>
            </a:extLst>
          </p:cNvPr>
          <p:cNvSpPr/>
          <p:nvPr/>
        </p:nvSpPr>
        <p:spPr>
          <a:xfrm>
            <a:off x="8074168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4" name="フリーフォーム 103">
            <a:extLst>
              <a:ext uri="{FF2B5EF4-FFF2-40B4-BE49-F238E27FC236}">
                <a16:creationId xmlns:a16="http://schemas.microsoft.com/office/drawing/2014/main" id="{A6B6D38A-0E2A-6AF8-3E20-7BC5CC18AFF3}"/>
              </a:ext>
            </a:extLst>
          </p:cNvPr>
          <p:cNvSpPr/>
          <p:nvPr/>
        </p:nvSpPr>
        <p:spPr>
          <a:xfrm>
            <a:off x="9944481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5" name="フリーフォーム 104">
            <a:extLst>
              <a:ext uri="{FF2B5EF4-FFF2-40B4-BE49-F238E27FC236}">
                <a16:creationId xmlns:a16="http://schemas.microsoft.com/office/drawing/2014/main" id="{29741B72-0FA2-720F-4D67-8B5CF22413C2}"/>
              </a:ext>
            </a:extLst>
          </p:cNvPr>
          <p:cNvSpPr/>
          <p:nvPr/>
        </p:nvSpPr>
        <p:spPr>
          <a:xfrm>
            <a:off x="11814481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6" name="フリーフォーム 105">
            <a:extLst>
              <a:ext uri="{FF2B5EF4-FFF2-40B4-BE49-F238E27FC236}">
                <a16:creationId xmlns:a16="http://schemas.microsoft.com/office/drawing/2014/main" id="{A83260A2-7F69-F8F4-9F1A-0F2AA1807374}"/>
              </a:ext>
            </a:extLst>
          </p:cNvPr>
          <p:cNvSpPr/>
          <p:nvPr/>
        </p:nvSpPr>
        <p:spPr>
          <a:xfrm>
            <a:off x="13684481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7" name="フリーフォーム 106">
            <a:extLst>
              <a:ext uri="{FF2B5EF4-FFF2-40B4-BE49-F238E27FC236}">
                <a16:creationId xmlns:a16="http://schemas.microsoft.com/office/drawing/2014/main" id="{895969DD-B68C-9341-FC9B-953470649210}"/>
              </a:ext>
            </a:extLst>
          </p:cNvPr>
          <p:cNvSpPr/>
          <p:nvPr/>
        </p:nvSpPr>
        <p:spPr>
          <a:xfrm>
            <a:off x="1528855" y="76835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8" name="フリーフォーム 107">
            <a:extLst>
              <a:ext uri="{FF2B5EF4-FFF2-40B4-BE49-F238E27FC236}">
                <a16:creationId xmlns:a16="http://schemas.microsoft.com/office/drawing/2014/main" id="{1821F86C-3EFB-C9D3-8E16-8A6BE4D3E55B}"/>
              </a:ext>
            </a:extLst>
          </p:cNvPr>
          <p:cNvSpPr/>
          <p:nvPr/>
        </p:nvSpPr>
        <p:spPr>
          <a:xfrm>
            <a:off x="3398856" y="76835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2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9" name="フリーフォーム 108">
            <a:extLst>
              <a:ext uri="{FF2B5EF4-FFF2-40B4-BE49-F238E27FC236}">
                <a16:creationId xmlns:a16="http://schemas.microsoft.com/office/drawing/2014/main" id="{EE75ED84-3594-B36A-0449-03516FC78D85}"/>
              </a:ext>
            </a:extLst>
          </p:cNvPr>
          <p:cNvSpPr/>
          <p:nvPr/>
        </p:nvSpPr>
        <p:spPr>
          <a:xfrm>
            <a:off x="5269168" y="76835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0" name="フリーフォーム 109">
            <a:extLst>
              <a:ext uri="{FF2B5EF4-FFF2-40B4-BE49-F238E27FC236}">
                <a16:creationId xmlns:a16="http://schemas.microsoft.com/office/drawing/2014/main" id="{3D3F62EC-16C9-4AEB-2269-BB26DC7741C5}"/>
              </a:ext>
            </a:extLst>
          </p:cNvPr>
          <p:cNvSpPr/>
          <p:nvPr/>
        </p:nvSpPr>
        <p:spPr>
          <a:xfrm>
            <a:off x="7139169" y="76835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1" name="フリーフォーム 110">
            <a:extLst>
              <a:ext uri="{FF2B5EF4-FFF2-40B4-BE49-F238E27FC236}">
                <a16:creationId xmlns:a16="http://schemas.microsoft.com/office/drawing/2014/main" id="{099A800E-BD91-60CE-76F2-872FF69AB722}"/>
              </a:ext>
            </a:extLst>
          </p:cNvPr>
          <p:cNvSpPr/>
          <p:nvPr/>
        </p:nvSpPr>
        <p:spPr>
          <a:xfrm>
            <a:off x="9009169" y="76835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2" name="フリーフォーム 111">
            <a:extLst>
              <a:ext uri="{FF2B5EF4-FFF2-40B4-BE49-F238E27FC236}">
                <a16:creationId xmlns:a16="http://schemas.microsoft.com/office/drawing/2014/main" id="{F898033F-F975-E520-B935-D44A840667C9}"/>
              </a:ext>
            </a:extLst>
          </p:cNvPr>
          <p:cNvSpPr/>
          <p:nvPr/>
        </p:nvSpPr>
        <p:spPr>
          <a:xfrm>
            <a:off x="10879481" y="76835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2" y="122087"/>
                  <a:pt x="60911" y="122087"/>
                </a:cubicBezTo>
                <a:cubicBezTo>
                  <a:pt x="27270" y="122087"/>
                  <a:pt x="0" y="94757"/>
                  <a:pt x="0" y="61043"/>
                </a:cubicBezTo>
                <a:cubicBezTo>
                  <a:pt x="0" y="27330"/>
                  <a:pt x="27270" y="0"/>
                  <a:pt x="60911" y="0"/>
                </a:cubicBezTo>
                <a:cubicBezTo>
                  <a:pt x="94552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3" name="フリーフォーム 112">
            <a:extLst>
              <a:ext uri="{FF2B5EF4-FFF2-40B4-BE49-F238E27FC236}">
                <a16:creationId xmlns:a16="http://schemas.microsoft.com/office/drawing/2014/main" id="{6C343755-DFB9-424F-6B48-BB6F969BCCF0}"/>
              </a:ext>
            </a:extLst>
          </p:cNvPr>
          <p:cNvSpPr/>
          <p:nvPr/>
        </p:nvSpPr>
        <p:spPr>
          <a:xfrm>
            <a:off x="12749481" y="76835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4" name="フリーフォーム 113">
            <a:extLst>
              <a:ext uri="{FF2B5EF4-FFF2-40B4-BE49-F238E27FC236}">
                <a16:creationId xmlns:a16="http://schemas.microsoft.com/office/drawing/2014/main" id="{9BA003E8-0C2E-0A62-7972-08CF0F6DBEFF}"/>
              </a:ext>
            </a:extLst>
          </p:cNvPr>
          <p:cNvSpPr/>
          <p:nvPr/>
        </p:nvSpPr>
        <p:spPr>
          <a:xfrm>
            <a:off x="593856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5" name="フリーフォーム 114">
            <a:extLst>
              <a:ext uri="{FF2B5EF4-FFF2-40B4-BE49-F238E27FC236}">
                <a16:creationId xmlns:a16="http://schemas.microsoft.com/office/drawing/2014/main" id="{1E3D3484-97D9-8FA5-D6E3-C48127A2590E}"/>
              </a:ext>
            </a:extLst>
          </p:cNvPr>
          <p:cNvSpPr/>
          <p:nvPr/>
        </p:nvSpPr>
        <p:spPr>
          <a:xfrm>
            <a:off x="2463856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6" name="フリーフォーム 115">
            <a:extLst>
              <a:ext uri="{FF2B5EF4-FFF2-40B4-BE49-F238E27FC236}">
                <a16:creationId xmlns:a16="http://schemas.microsoft.com/office/drawing/2014/main" id="{C0282404-8ED9-6C39-C59E-B4C2E8C4C89F}"/>
              </a:ext>
            </a:extLst>
          </p:cNvPr>
          <p:cNvSpPr/>
          <p:nvPr/>
        </p:nvSpPr>
        <p:spPr>
          <a:xfrm>
            <a:off x="4333855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7" name="フリーフォーム 116">
            <a:extLst>
              <a:ext uri="{FF2B5EF4-FFF2-40B4-BE49-F238E27FC236}">
                <a16:creationId xmlns:a16="http://schemas.microsoft.com/office/drawing/2014/main" id="{D152E880-B01D-406F-C3CC-A1C11F8608F3}"/>
              </a:ext>
            </a:extLst>
          </p:cNvPr>
          <p:cNvSpPr/>
          <p:nvPr/>
        </p:nvSpPr>
        <p:spPr>
          <a:xfrm>
            <a:off x="6204168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8" name="フリーフォーム 117">
            <a:extLst>
              <a:ext uri="{FF2B5EF4-FFF2-40B4-BE49-F238E27FC236}">
                <a16:creationId xmlns:a16="http://schemas.microsoft.com/office/drawing/2014/main" id="{9375E9E2-8247-980B-EB84-E0D41823E26D}"/>
              </a:ext>
            </a:extLst>
          </p:cNvPr>
          <p:cNvSpPr/>
          <p:nvPr/>
        </p:nvSpPr>
        <p:spPr>
          <a:xfrm>
            <a:off x="8074168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9" name="フリーフォーム 118">
            <a:extLst>
              <a:ext uri="{FF2B5EF4-FFF2-40B4-BE49-F238E27FC236}">
                <a16:creationId xmlns:a16="http://schemas.microsoft.com/office/drawing/2014/main" id="{15029FDC-7C1A-6678-AE8C-8D004EB69341}"/>
              </a:ext>
            </a:extLst>
          </p:cNvPr>
          <p:cNvSpPr/>
          <p:nvPr/>
        </p:nvSpPr>
        <p:spPr>
          <a:xfrm>
            <a:off x="9944481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20" name="フリーフォーム 119">
            <a:extLst>
              <a:ext uri="{FF2B5EF4-FFF2-40B4-BE49-F238E27FC236}">
                <a16:creationId xmlns:a16="http://schemas.microsoft.com/office/drawing/2014/main" id="{DEF05279-4C43-B32A-FA0E-6DBE0297834E}"/>
              </a:ext>
            </a:extLst>
          </p:cNvPr>
          <p:cNvSpPr/>
          <p:nvPr/>
        </p:nvSpPr>
        <p:spPr>
          <a:xfrm>
            <a:off x="11814481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21" name="フリーフォーム 120">
            <a:extLst>
              <a:ext uri="{FF2B5EF4-FFF2-40B4-BE49-F238E27FC236}">
                <a16:creationId xmlns:a16="http://schemas.microsoft.com/office/drawing/2014/main" id="{716251E5-C424-D447-CA23-E2D1313DF667}"/>
              </a:ext>
            </a:extLst>
          </p:cNvPr>
          <p:cNvSpPr/>
          <p:nvPr/>
        </p:nvSpPr>
        <p:spPr>
          <a:xfrm>
            <a:off x="13684481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7482232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75000"/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2236925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0399177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AC10"/>
            </a:gs>
            <a:gs pos="100000">
              <a:srgbClr val="FFEEA1"/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/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8" name="グラフィックス 7" descr="本">
            <a:extLst>
              <a:ext uri="{FF2B5EF4-FFF2-40B4-BE49-F238E27FC236}">
                <a16:creationId xmlns:a16="http://schemas.microsoft.com/office/drawing/2014/main" id="{84DC20C4-371E-D5A5-499F-17D0986EF7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7505" y="25400"/>
            <a:ext cx="5295900" cy="5295900"/>
          </a:xfrm>
          <a:prstGeom prst="rect">
            <a:avLst/>
          </a:prstGeom>
        </p:spPr>
      </p:pic>
      <p:pic>
        <p:nvPicPr>
          <p:cNvPr id="122" name="図 121">
            <a:extLst>
              <a:ext uri="{FF2B5EF4-FFF2-40B4-BE49-F238E27FC236}">
                <a16:creationId xmlns:a16="http://schemas.microsoft.com/office/drawing/2014/main" id="{69E2AB6F-8A1A-5AA5-BEDF-56F45A75FB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6150" y="1130300"/>
            <a:ext cx="9644063" cy="642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8642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A101">
                <a:lumMod val="100000"/>
              </a:srgbClr>
            </a:gs>
            <a:gs pos="100000">
              <a:srgbClr val="E7F402"/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/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8" name="グラフィックス 7" descr="本">
            <a:extLst>
              <a:ext uri="{FF2B5EF4-FFF2-40B4-BE49-F238E27FC236}">
                <a16:creationId xmlns:a16="http://schemas.microsoft.com/office/drawing/2014/main" id="{84DC20C4-371E-D5A5-499F-17D0986EF7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7505" y="25400"/>
            <a:ext cx="5295900" cy="5295900"/>
          </a:xfrm>
          <a:prstGeom prst="rect">
            <a:avLst/>
          </a:prstGeom>
        </p:spPr>
      </p:pic>
      <p:pic>
        <p:nvPicPr>
          <p:cNvPr id="122" name="図 121">
            <a:extLst>
              <a:ext uri="{FF2B5EF4-FFF2-40B4-BE49-F238E27FC236}">
                <a16:creationId xmlns:a16="http://schemas.microsoft.com/office/drawing/2014/main" id="{69E2AB6F-8A1A-5AA5-BEDF-56F45A75FB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6150" y="1130300"/>
            <a:ext cx="9644063" cy="642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1204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5" name="図 4">
            <a:extLst>
              <a:ext uri="{FF2B5EF4-FFF2-40B4-BE49-F238E27FC236}">
                <a16:creationId xmlns:a16="http://schemas.microsoft.com/office/drawing/2014/main" id="{9A9F1E4C-E7F4-7255-8042-EF0E2C678F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376364"/>
            <a:ext cx="4693050" cy="2532064"/>
          </a:xfrm>
          <a:prstGeom prst="rect">
            <a:avLst/>
          </a:prstGeom>
        </p:spPr>
      </p:pic>
      <p:sp>
        <p:nvSpPr>
          <p:cNvPr id="122" name="正方形/長方形 121">
            <a:extLst>
              <a:ext uri="{FF2B5EF4-FFF2-40B4-BE49-F238E27FC236}">
                <a16:creationId xmlns:a16="http://schemas.microsoft.com/office/drawing/2014/main" id="{8188D25C-45A2-289E-BBDC-AE776D3FCA7D}"/>
              </a:ext>
            </a:extLst>
          </p:cNvPr>
          <p:cNvSpPr/>
          <p:nvPr/>
        </p:nvSpPr>
        <p:spPr>
          <a:xfrm>
            <a:off x="0" y="1274036"/>
            <a:ext cx="10426700" cy="5787163"/>
          </a:xfrm>
          <a:prstGeom prst="rect">
            <a:avLst/>
          </a:prstGeom>
          <a:solidFill>
            <a:schemeClr val="tx1"/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9A5A2D62-81AF-71AE-7AF0-60D9866DEB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571" y="1584325"/>
            <a:ext cx="9636467" cy="5205413"/>
          </a:xfrm>
          <a:prstGeom prst="rect">
            <a:avLst/>
          </a:prstGeom>
        </p:spPr>
      </p:pic>
      <p:pic>
        <p:nvPicPr>
          <p:cNvPr id="123" name="図 122">
            <a:extLst>
              <a:ext uri="{FF2B5EF4-FFF2-40B4-BE49-F238E27FC236}">
                <a16:creationId xmlns:a16="http://schemas.microsoft.com/office/drawing/2014/main" id="{75C6E6C9-A6D6-5770-868B-98BFFBCB7B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6071" y="-384175"/>
            <a:ext cx="9636467" cy="5205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5657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5" name="図 4">
            <a:extLst>
              <a:ext uri="{FF2B5EF4-FFF2-40B4-BE49-F238E27FC236}">
                <a16:creationId xmlns:a16="http://schemas.microsoft.com/office/drawing/2014/main" id="{9A9F1E4C-E7F4-7255-8042-EF0E2C678F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  <a14:imgEffect>
                      <a14:brightnessContrast bright="4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4799" y="1096961"/>
            <a:ext cx="10954369" cy="5910264"/>
          </a:xfrm>
          <a:prstGeom prst="rect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85000"/>
                  <a:lumOff val="15000"/>
                </a:schemeClr>
              </a:gs>
            </a:gsLst>
            <a:lin ang="18600000" scaled="0"/>
          </a:gradFill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87C1B5C2-551E-EBB8-997D-B09D8E95A7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2194" y="1259557"/>
            <a:ext cx="5454712" cy="591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064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1C7AB05-A57F-66FB-17F2-DE83660EC6EF}"/>
              </a:ext>
            </a:extLst>
          </p:cNvPr>
          <p:cNvSpPr/>
          <p:nvPr/>
        </p:nvSpPr>
        <p:spPr>
          <a:xfrm>
            <a:off x="0" y="0"/>
            <a:ext cx="1339298" cy="403134"/>
          </a:xfrm>
          <a:prstGeom prst="rect">
            <a:avLst/>
          </a:prstGeom>
          <a:solidFill>
            <a:srgbClr val="209CEE"/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en-US" altLang="ja-JP" sz="3969"/>
              <a:t>TEST</a:t>
            </a:r>
            <a:endParaRPr lang="ja-JP" altLang="en-US" sz="3969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CBDAC1A1-78CC-CDB8-C543-C57C4918960C}"/>
              </a:ext>
            </a:extLst>
          </p:cNvPr>
          <p:cNvSpPr/>
          <p:nvPr/>
        </p:nvSpPr>
        <p:spPr>
          <a:xfrm>
            <a:off x="13060915" y="0"/>
            <a:ext cx="1339298" cy="403134"/>
          </a:xfrm>
          <a:prstGeom prst="rect">
            <a:avLst/>
          </a:prstGeom>
          <a:solidFill>
            <a:srgbClr val="209CEE"/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en-US" altLang="ja-JP" sz="3969"/>
              <a:t>TEST</a:t>
            </a:r>
            <a:endParaRPr lang="ja-JP" altLang="en-US" sz="3969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A92E1284-C400-5144-3CE9-D2777EB540A5}"/>
              </a:ext>
            </a:extLst>
          </p:cNvPr>
          <p:cNvSpPr/>
          <p:nvPr/>
        </p:nvSpPr>
        <p:spPr>
          <a:xfrm>
            <a:off x="0" y="7156541"/>
            <a:ext cx="1339298" cy="403134"/>
          </a:xfrm>
          <a:prstGeom prst="rect">
            <a:avLst/>
          </a:prstGeom>
          <a:solidFill>
            <a:srgbClr val="209CEE"/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en-US" altLang="ja-JP" sz="3969"/>
              <a:t>TEST</a:t>
            </a:r>
            <a:endParaRPr lang="ja-JP" altLang="en-US" sz="3969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A89CC7FC-1500-5515-9544-215395A35257}"/>
              </a:ext>
            </a:extLst>
          </p:cNvPr>
          <p:cNvSpPr/>
          <p:nvPr/>
        </p:nvSpPr>
        <p:spPr>
          <a:xfrm>
            <a:off x="13060915" y="7156541"/>
            <a:ext cx="1339298" cy="403134"/>
          </a:xfrm>
          <a:prstGeom prst="rect">
            <a:avLst/>
          </a:prstGeom>
          <a:solidFill>
            <a:srgbClr val="209CEE"/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en-US" altLang="ja-JP" sz="3969"/>
              <a:t>TEST</a:t>
            </a:r>
            <a:endParaRPr lang="ja-JP" altLang="en-US" sz="3969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5DFF5892-A9CE-E78C-24FD-4A696F43419A}"/>
              </a:ext>
            </a:extLst>
          </p:cNvPr>
          <p:cNvSpPr/>
          <p:nvPr/>
        </p:nvSpPr>
        <p:spPr>
          <a:xfrm>
            <a:off x="4964906" y="2840722"/>
            <a:ext cx="4470400" cy="187823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lang="en-US" altLang="ja-JP" sz="10581">
                <a:solidFill>
                  <a:srgbClr val="FF0000"/>
                </a:solidFill>
              </a:rPr>
              <a:t>40:21</a:t>
            </a:r>
            <a:endParaRPr lang="ja-JP" altLang="en-US" sz="10581">
              <a:solidFill>
                <a:srgbClr val="FF0000"/>
              </a:solidFill>
            </a:endParaRPr>
          </a:p>
        </p:txBody>
      </p:sp>
      <p:pic>
        <p:nvPicPr>
          <p:cNvPr id="3" name="グラフィックス 2" descr="データベース">
            <a:extLst>
              <a:ext uri="{FF2B5EF4-FFF2-40B4-BE49-F238E27FC236}">
                <a16:creationId xmlns:a16="http://schemas.microsoft.com/office/drawing/2014/main" id="{EE3BCB7D-8D0C-744D-FF46-D2A07A6F82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61632" y="1759498"/>
            <a:ext cx="914400" cy="914400"/>
          </a:xfrm>
          <a:prstGeom prst="rect">
            <a:avLst/>
          </a:prstGeom>
        </p:spPr>
      </p:pic>
      <p:pic>
        <p:nvPicPr>
          <p:cNvPr id="5" name="グラフィックス 4" descr="棒グラフ">
            <a:extLst>
              <a:ext uri="{FF2B5EF4-FFF2-40B4-BE49-F238E27FC236}">
                <a16:creationId xmlns:a16="http://schemas.microsoft.com/office/drawing/2014/main" id="{19010D87-FA9F-3BCB-E23B-E5DF1DBF9F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30465" y="5765586"/>
            <a:ext cx="914400" cy="914400"/>
          </a:xfrm>
          <a:prstGeom prst="rect">
            <a:avLst/>
          </a:prstGeom>
        </p:spPr>
      </p:pic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3F5C7A3D-C0D4-DA1D-D3D2-BF93D9447FBA}"/>
              </a:ext>
            </a:extLst>
          </p:cNvPr>
          <p:cNvSpPr/>
          <p:nvPr/>
        </p:nvSpPr>
        <p:spPr>
          <a:xfrm>
            <a:off x="1721443" y="1159467"/>
            <a:ext cx="3000682" cy="3985739"/>
          </a:xfrm>
          <a:prstGeom prst="rect">
            <a:avLst/>
          </a:prstGeom>
          <a:solidFill>
            <a:schemeClr val="accent4">
              <a:lumMod val="75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円/楕円 10">
            <a:extLst>
              <a:ext uri="{FF2B5EF4-FFF2-40B4-BE49-F238E27FC236}">
                <a16:creationId xmlns:a16="http://schemas.microsoft.com/office/drawing/2014/main" id="{469D5414-CF4B-5509-787D-309C66825913}"/>
              </a:ext>
            </a:extLst>
          </p:cNvPr>
          <p:cNvSpPr/>
          <p:nvPr/>
        </p:nvSpPr>
        <p:spPr>
          <a:xfrm>
            <a:off x="10167581" y="702268"/>
            <a:ext cx="3000681" cy="506331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三角形 12">
            <a:extLst>
              <a:ext uri="{FF2B5EF4-FFF2-40B4-BE49-F238E27FC236}">
                <a16:creationId xmlns:a16="http://schemas.microsoft.com/office/drawing/2014/main" id="{C0850A4E-909B-8663-8381-EC98BD651BA7}"/>
              </a:ext>
            </a:extLst>
          </p:cNvPr>
          <p:cNvSpPr/>
          <p:nvPr/>
        </p:nvSpPr>
        <p:spPr>
          <a:xfrm>
            <a:off x="4232632" y="5397095"/>
            <a:ext cx="6371677" cy="1460312"/>
          </a:xfrm>
          <a:prstGeom prst="triangle">
            <a:avLst/>
          </a:prstGeom>
          <a:solidFill>
            <a:schemeClr val="accent4">
              <a:lumMod val="75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D0D9AA70-5738-C484-5907-C24FFD2B2497}"/>
              </a:ext>
            </a:extLst>
          </p:cNvPr>
          <p:cNvSpPr/>
          <p:nvPr/>
        </p:nvSpPr>
        <p:spPr>
          <a:xfrm>
            <a:off x="5660908" y="6141705"/>
            <a:ext cx="3515124" cy="743584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ja-JP" altLang="en-US" sz="3969" b="1">
                <a:solidFill>
                  <a:srgbClr val="0092FF"/>
                </a:solidFill>
                <a:effectLst>
                  <a:outerShdw dir="1691600" algn="tl" rotWithShape="0">
                    <a:prstClr val="black">
                      <a:alpha val="0"/>
                    </a:prstClr>
                  </a:outerShdw>
                </a:effectLst>
                <a:latin typeface="Noto Sans JP" panose="020B0200000000000000" pitchFamily="34" charset="-128"/>
                <a:ea typeface="Noto Sans JP" panose="020B0200000000000000" pitchFamily="34" charset="-128"/>
              </a:rPr>
              <a:t>標準編</a:t>
            </a: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8750B898-BFA8-E5E3-A07B-FA2D14CF725C}"/>
              </a:ext>
            </a:extLst>
          </p:cNvPr>
          <p:cNvSpPr/>
          <p:nvPr/>
        </p:nvSpPr>
        <p:spPr>
          <a:xfrm>
            <a:off x="4593427" y="121517"/>
            <a:ext cx="5213358" cy="743584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en-US" altLang="ja-JP" sz="5400" b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63580" dir="780000" sx="102000" sy="102000" algn="tl" rotWithShape="0">
                    <a:prstClr val="black">
                      <a:alpha val="0"/>
                    </a:prstClr>
                  </a:outerShdw>
                </a:effectLst>
                <a:latin typeface="Noto Sans JP" panose="020B0200000000000000" pitchFamily="34" charset="-128"/>
                <a:ea typeface="Noto Sans JP" panose="020B0200000000000000" pitchFamily="34" charset="-128"/>
                <a:cs typeface="Noto Sans Display" panose="020B0502040504020204" pitchFamily="34" charset="0"/>
              </a:rPr>
              <a:t>R+SQL </a:t>
            </a:r>
            <a:r>
              <a:rPr lang="ja-JP" altLang="en-US" sz="5400" b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63580" dir="780000" sx="102000" sy="102000" algn="tl" rotWithShape="0">
                    <a:prstClr val="black">
                      <a:alpha val="0"/>
                    </a:prstClr>
                  </a:outerShdw>
                </a:effectLst>
                <a:latin typeface="Noto Sans JP" panose="020B0200000000000000" pitchFamily="34" charset="-128"/>
                <a:ea typeface="Noto Sans JP" panose="020B0200000000000000" pitchFamily="34" charset="-128"/>
                <a:cs typeface="Noto Sans Display" panose="020B0502040504020204" pitchFamily="34" charset="0"/>
              </a:rPr>
              <a:t>問題集</a:t>
            </a:r>
          </a:p>
        </p:txBody>
      </p:sp>
      <p:cxnSp>
        <p:nvCxnSpPr>
          <p:cNvPr id="17" name="直線コネクタ 16">
            <a:extLst>
              <a:ext uri="{FF2B5EF4-FFF2-40B4-BE49-F238E27FC236}">
                <a16:creationId xmlns:a16="http://schemas.microsoft.com/office/drawing/2014/main" id="{F454CBBD-C253-FF51-E21A-41031EEAFBE3}"/>
              </a:ext>
            </a:extLst>
          </p:cNvPr>
          <p:cNvCxnSpPr/>
          <p:nvPr/>
        </p:nvCxnSpPr>
        <p:spPr>
          <a:xfrm>
            <a:off x="81885" y="1596783"/>
            <a:ext cx="14236440" cy="0"/>
          </a:xfrm>
          <a:prstGeom prst="line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コネクタ 17">
            <a:extLst>
              <a:ext uri="{FF2B5EF4-FFF2-40B4-BE49-F238E27FC236}">
                <a16:creationId xmlns:a16="http://schemas.microsoft.com/office/drawing/2014/main" id="{D05B4205-12DB-C889-F241-D5408748C256}"/>
              </a:ext>
            </a:extLst>
          </p:cNvPr>
          <p:cNvCxnSpPr/>
          <p:nvPr/>
        </p:nvCxnSpPr>
        <p:spPr>
          <a:xfrm>
            <a:off x="81885" y="5964065"/>
            <a:ext cx="14236440" cy="0"/>
          </a:xfrm>
          <a:prstGeom prst="line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20675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5" name="図 4">
            <a:extLst>
              <a:ext uri="{FF2B5EF4-FFF2-40B4-BE49-F238E27FC236}">
                <a16:creationId xmlns:a16="http://schemas.microsoft.com/office/drawing/2014/main" id="{75A57051-6D83-ABCD-3BF7-F1BA2C90A0E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1000"/>
                    </a14:imgEffect>
                    <a14:imgEffect>
                      <a14:colorTemperature colorTemp="5725"/>
                    </a14:imgEffect>
                    <a14:imgEffect>
                      <a14:saturation sat="105000"/>
                    </a14:imgEffect>
                  </a14:imgLayer>
                </a14:imgProps>
              </a:ext>
            </a:extLst>
          </a:blip>
          <a:srcRect t="5491" r="22542" b="17376"/>
          <a:stretch/>
        </p:blipFill>
        <p:spPr>
          <a:xfrm>
            <a:off x="816794" y="1330325"/>
            <a:ext cx="5330006" cy="5755600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675BB04A-3839-2F97-87E3-3EEB94B3CA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7994" y="1488157"/>
            <a:ext cx="5533306" cy="5915025"/>
          </a:xfrm>
          <a:prstGeom prst="trapezoid">
            <a:avLst>
              <a:gd name="adj" fmla="val 0"/>
            </a:avLst>
          </a:prstGeom>
        </p:spPr>
      </p:pic>
      <p:pic>
        <p:nvPicPr>
          <p:cNvPr id="128" name="グラフィックス 127">
            <a:extLst>
              <a:ext uri="{FF2B5EF4-FFF2-40B4-BE49-F238E27FC236}">
                <a16:creationId xmlns:a16="http://schemas.microsoft.com/office/drawing/2014/main" id="{E8094773-6F67-228A-D55C-B8DDC7CFEA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4456" y="134143"/>
            <a:ext cx="3749755" cy="2900363"/>
          </a:xfrm>
          <a:prstGeom prst="rect">
            <a:avLst/>
          </a:prstGeom>
        </p:spPr>
      </p:pic>
      <p:pic>
        <p:nvPicPr>
          <p:cNvPr id="130" name="グラフィックス 129">
            <a:extLst>
              <a:ext uri="{FF2B5EF4-FFF2-40B4-BE49-F238E27FC236}">
                <a16:creationId xmlns:a16="http://schemas.microsoft.com/office/drawing/2014/main" id="{FE7C129D-C449-60E2-69ED-AA07F4F9B4E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928270" y="123825"/>
            <a:ext cx="3479800" cy="3479800"/>
          </a:xfrm>
          <a:prstGeom prst="rect">
            <a:avLst/>
          </a:prstGeom>
        </p:spPr>
      </p:pic>
      <p:pic>
        <p:nvPicPr>
          <p:cNvPr id="132" name="グラフィックス 131">
            <a:extLst>
              <a:ext uri="{FF2B5EF4-FFF2-40B4-BE49-F238E27FC236}">
                <a16:creationId xmlns:a16="http://schemas.microsoft.com/office/drawing/2014/main" id="{0CA0E927-744F-153D-EA56-707AEC4A6FF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312400" y="-126999"/>
            <a:ext cx="3991770" cy="3991770"/>
          </a:xfrm>
          <a:prstGeom prst="rect">
            <a:avLst/>
          </a:prstGeom>
        </p:spPr>
      </p:pic>
      <p:pic>
        <p:nvPicPr>
          <p:cNvPr id="6" name="グラフィックス 5" descr="データベース">
            <a:extLst>
              <a:ext uri="{FF2B5EF4-FFF2-40B4-BE49-F238E27FC236}">
                <a16:creationId xmlns:a16="http://schemas.microsoft.com/office/drawing/2014/main" id="{CA9FBEAB-0774-EBA2-8B11-2E716FC38D9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825205" y="3503612"/>
            <a:ext cx="3497263" cy="3497263"/>
          </a:xfrm>
          <a:prstGeom prst="rect">
            <a:avLst/>
          </a:prstGeom>
        </p:spPr>
      </p:pic>
      <p:pic>
        <p:nvPicPr>
          <p:cNvPr id="7" name="グラフィックス 6">
            <a:extLst>
              <a:ext uri="{FF2B5EF4-FFF2-40B4-BE49-F238E27FC236}">
                <a16:creationId xmlns:a16="http://schemas.microsoft.com/office/drawing/2014/main" id="{7C1DB37A-F8E0-9605-A97E-E93873F9CF4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099970" y="4647010"/>
            <a:ext cx="3501230" cy="3501230"/>
          </a:xfrm>
          <a:prstGeom prst="rect">
            <a:avLst/>
          </a:prstGeom>
        </p:spPr>
      </p:pic>
      <p:pic>
        <p:nvPicPr>
          <p:cNvPr id="122" name="グラフィックス 121">
            <a:extLst>
              <a:ext uri="{FF2B5EF4-FFF2-40B4-BE49-F238E27FC236}">
                <a16:creationId xmlns:a16="http://schemas.microsoft.com/office/drawing/2014/main" id="{1EFB55EF-5A11-6D54-F0EE-299C0FB15E5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5674" t="35827" r="5743" b="24016"/>
          <a:stretch/>
        </p:blipFill>
        <p:spPr>
          <a:xfrm>
            <a:off x="7251700" y="149225"/>
            <a:ext cx="2857500" cy="1295400"/>
          </a:xfrm>
          <a:prstGeom prst="rect">
            <a:avLst/>
          </a:prstGeom>
        </p:spPr>
      </p:pic>
      <p:sp>
        <p:nvSpPr>
          <p:cNvPr id="123" name="正方形/長方形 122">
            <a:extLst>
              <a:ext uri="{FF2B5EF4-FFF2-40B4-BE49-F238E27FC236}">
                <a16:creationId xmlns:a16="http://schemas.microsoft.com/office/drawing/2014/main" id="{C02348BA-BDCE-8997-5A96-61F4FA21B923}"/>
              </a:ext>
            </a:extLst>
          </p:cNvPr>
          <p:cNvSpPr/>
          <p:nvPr/>
        </p:nvSpPr>
        <p:spPr>
          <a:xfrm>
            <a:off x="127000" y="2489200"/>
            <a:ext cx="1917700" cy="1968500"/>
          </a:xfrm>
          <a:prstGeom prst="rect">
            <a:avLst/>
          </a:prstGeom>
          <a:noFill/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20000" b="1">
                <a:solidFill>
                  <a:schemeClr val="tx2">
                    <a:lumMod val="20000"/>
                    <a:lumOff val="80000"/>
                  </a:schemeClr>
                </a:solidFill>
              </a:rPr>
              <a:t>R</a:t>
            </a:r>
            <a:endParaRPr kumimoji="1" lang="ja-JP" altLang="en-US" sz="20000" b="1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124" name="グラフィックス 123">
            <a:extLst>
              <a:ext uri="{FF2B5EF4-FFF2-40B4-BE49-F238E27FC236}">
                <a16:creationId xmlns:a16="http://schemas.microsoft.com/office/drawing/2014/main" id="{54A4F0C6-F38E-1BC9-5977-1FAC799A3AB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46856" y="4242593"/>
            <a:ext cx="2135152" cy="3395664"/>
          </a:xfrm>
          <a:prstGeom prst="rect">
            <a:avLst/>
          </a:prstGeom>
        </p:spPr>
      </p:pic>
      <p:sp>
        <p:nvSpPr>
          <p:cNvPr id="125" name="正方形/長方形 124">
            <a:extLst>
              <a:ext uri="{FF2B5EF4-FFF2-40B4-BE49-F238E27FC236}">
                <a16:creationId xmlns:a16="http://schemas.microsoft.com/office/drawing/2014/main" id="{9D6B64AF-741B-E807-5705-FD61F758FB80}"/>
              </a:ext>
            </a:extLst>
          </p:cNvPr>
          <p:cNvSpPr/>
          <p:nvPr/>
        </p:nvSpPr>
        <p:spPr>
          <a:xfrm>
            <a:off x="2204194" y="165100"/>
            <a:ext cx="2253506" cy="1917700"/>
          </a:xfrm>
          <a:prstGeom prst="rect">
            <a:avLst/>
          </a:prstGeom>
          <a:noFill/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20000">
                <a:solidFill>
                  <a:schemeClr val="tx2">
                    <a:lumMod val="20000"/>
                    <a:lumOff val="80000"/>
                  </a:schemeClr>
                </a:solidFill>
                <a:latin typeface="Arial Black" panose="020B0604020202020204" pitchFamily="34" charset="0"/>
                <a:ea typeface="Osaka" panose="020B0600000000000000" pitchFamily="34" charset="-128"/>
                <a:cs typeface="Arial Black" panose="020B0604020202020204" pitchFamily="34" charset="0"/>
              </a:rPr>
              <a:t>R</a:t>
            </a:r>
            <a:endParaRPr kumimoji="1" lang="ja-JP" altLang="en-US" sz="20000">
              <a:solidFill>
                <a:schemeClr val="tx2">
                  <a:lumMod val="20000"/>
                  <a:lumOff val="80000"/>
                </a:schemeClr>
              </a:solidFill>
              <a:latin typeface="Arial Black" panose="020B0604020202020204" pitchFamily="34" charset="0"/>
              <a:ea typeface="Osaka" panose="020B0600000000000000" pitchFamily="34" charset="-128"/>
              <a:cs typeface="Arial Black" panose="020B0604020202020204" pitchFamily="34" charset="0"/>
            </a:endParaRPr>
          </a:p>
        </p:txBody>
      </p:sp>
      <p:pic>
        <p:nvPicPr>
          <p:cNvPr id="126" name="グラフィックス 125">
            <a:extLst>
              <a:ext uri="{FF2B5EF4-FFF2-40B4-BE49-F238E27FC236}">
                <a16:creationId xmlns:a16="http://schemas.microsoft.com/office/drawing/2014/main" id="{A88270ED-AAAF-872C-AA25-ABBC26A1795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6673227" y="2461224"/>
            <a:ext cx="2557269" cy="1167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3882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58000">
              <a:schemeClr val="tx2"/>
            </a:gs>
            <a:gs pos="100000">
              <a:schemeClr val="accent1">
                <a:lumMod val="60000"/>
                <a:lumOff val="40000"/>
              </a:schemeClr>
            </a:gs>
          </a:gsLst>
          <a:lin ang="18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5" name="図 4">
            <a:extLst>
              <a:ext uri="{FF2B5EF4-FFF2-40B4-BE49-F238E27FC236}">
                <a16:creationId xmlns:a16="http://schemas.microsoft.com/office/drawing/2014/main" id="{75A57051-6D83-ABCD-3BF7-F1BA2C90A0E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1000"/>
                    </a14:imgEffect>
                    <a14:imgEffect>
                      <a14:colorTemperature colorTemp="5725"/>
                    </a14:imgEffect>
                    <a14:imgEffect>
                      <a14:saturation sat="105000"/>
                    </a14:imgEffect>
                  </a14:imgLayer>
                </a14:imgProps>
              </a:ext>
            </a:extLst>
          </a:blip>
          <a:srcRect t="5491" r="22542" b="17376"/>
          <a:stretch/>
        </p:blipFill>
        <p:spPr>
          <a:xfrm>
            <a:off x="342900" y="0"/>
            <a:ext cx="7000680" cy="7559676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675BB04A-3839-2F97-87E3-3EEB94B3CA1E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3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37000"/>
                    </a14:imgEffect>
                    <a14:imgEffect>
                      <a14:colorTemperature colorTemp="4056"/>
                    </a14:imgEffect>
                    <a14:imgEffect>
                      <a14:saturation sat="139000"/>
                    </a14:imgEffect>
                    <a14:imgEffect>
                      <a14:brightnessContrast contrast="-19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328394" y="-1"/>
            <a:ext cx="7071820" cy="7559675"/>
          </a:xfrm>
          <a:prstGeom prst="trapezoid">
            <a:avLst>
              <a:gd name="adj" fmla="val 0"/>
            </a:avLst>
          </a:prstGeom>
        </p:spPr>
      </p:pic>
      <p:pic>
        <p:nvPicPr>
          <p:cNvPr id="133" name="グラフィックス 132" descr="データベース">
            <a:extLst>
              <a:ext uri="{FF2B5EF4-FFF2-40B4-BE49-F238E27FC236}">
                <a16:creationId xmlns:a16="http://schemas.microsoft.com/office/drawing/2014/main" id="{85642D12-AE50-F3A6-B026-AC97975EFD00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681956" y="1092200"/>
            <a:ext cx="11036300" cy="5321300"/>
          </a:xfrm>
          <a:prstGeom prst="rect">
            <a:avLst/>
          </a:prstGeom>
        </p:spPr>
      </p:pic>
      <p:sp>
        <p:nvSpPr>
          <p:cNvPr id="140" name="角丸四角形 139">
            <a:extLst>
              <a:ext uri="{FF2B5EF4-FFF2-40B4-BE49-F238E27FC236}">
                <a16:creationId xmlns:a16="http://schemas.microsoft.com/office/drawing/2014/main" id="{89364404-2626-7FE0-2E2D-DBB597711CB8}"/>
              </a:ext>
            </a:extLst>
          </p:cNvPr>
          <p:cNvSpPr/>
          <p:nvPr/>
        </p:nvSpPr>
        <p:spPr>
          <a:xfrm>
            <a:off x="4148534" y="2341521"/>
            <a:ext cx="6103145" cy="2876632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9600" b="1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R &amp; SQL</a:t>
            </a:r>
          </a:p>
          <a:p>
            <a:pPr algn="ctr"/>
            <a:r>
              <a:rPr kumimoji="1" lang="ja-JP" altLang="en-US" sz="9600" b="1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演習</a:t>
            </a:r>
            <a:r>
              <a:rPr lang="ja-JP" altLang="en-US" sz="9600" b="1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問題</a:t>
            </a:r>
            <a:endParaRPr kumimoji="1" lang="ja-JP" altLang="en-US" sz="9600" b="1">
              <a:solidFill>
                <a:schemeClr val="bg1"/>
              </a:solidFill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sp>
        <p:nvSpPr>
          <p:cNvPr id="144" name="角丸四角形 143">
            <a:extLst>
              <a:ext uri="{FF2B5EF4-FFF2-40B4-BE49-F238E27FC236}">
                <a16:creationId xmlns:a16="http://schemas.microsoft.com/office/drawing/2014/main" id="{EC0250AA-C885-4618-0031-EAD0F8478E07}"/>
              </a:ext>
            </a:extLst>
          </p:cNvPr>
          <p:cNvSpPr/>
          <p:nvPr/>
        </p:nvSpPr>
        <p:spPr>
          <a:xfrm>
            <a:off x="10972800" y="4994969"/>
            <a:ext cx="3314700" cy="1482031"/>
          </a:xfrm>
          <a:prstGeom prst="roundRect">
            <a:avLst>
              <a:gd name="adj" fmla="val 11654"/>
            </a:avLst>
          </a:prstGeom>
          <a:solidFill>
            <a:schemeClr val="bg1">
              <a:alpha val="92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30" name="グラフィックス 129">
            <a:extLst>
              <a:ext uri="{FF2B5EF4-FFF2-40B4-BE49-F238E27FC236}">
                <a16:creationId xmlns:a16="http://schemas.microsoft.com/office/drawing/2014/main" id="{FE7C129D-C449-60E2-69ED-AA07F4F9B4E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735023" y="3611910"/>
            <a:ext cx="3792190" cy="3792190"/>
          </a:xfrm>
          <a:prstGeom prst="rect">
            <a:avLst/>
          </a:prstGeom>
        </p:spPr>
      </p:pic>
      <p:pic>
        <p:nvPicPr>
          <p:cNvPr id="146" name="グラフィックス 145" descr="棒グラフ">
            <a:extLst>
              <a:ext uri="{FF2B5EF4-FFF2-40B4-BE49-F238E27FC236}">
                <a16:creationId xmlns:a16="http://schemas.microsoft.com/office/drawing/2014/main" id="{B4A6538E-3874-67C8-9321-FBCD24756B2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-153194" y="-441722"/>
            <a:ext cx="4543822" cy="4543822"/>
          </a:xfrm>
          <a:prstGeom prst="rect">
            <a:avLst/>
          </a:prstGeom>
        </p:spPr>
      </p:pic>
      <p:pic>
        <p:nvPicPr>
          <p:cNvPr id="143" name="グラフィックス 142">
            <a:extLst>
              <a:ext uri="{FF2B5EF4-FFF2-40B4-BE49-F238E27FC236}">
                <a16:creationId xmlns:a16="http://schemas.microsoft.com/office/drawing/2014/main" id="{C16ED0D6-A231-C315-6B87-8B0E18AC9E1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97756" y="457201"/>
            <a:ext cx="1849393" cy="288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8624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58000">
              <a:schemeClr val="tx2"/>
            </a:gs>
            <a:gs pos="100000">
              <a:schemeClr val="accent1">
                <a:lumMod val="60000"/>
                <a:lumOff val="40000"/>
              </a:scheme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122" name="図 121">
            <a:extLst>
              <a:ext uri="{FF2B5EF4-FFF2-40B4-BE49-F238E27FC236}">
                <a16:creationId xmlns:a16="http://schemas.microsoft.com/office/drawing/2014/main" id="{EDD656E1-055A-1C2E-F2FC-3956BCD784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0"/>
                    </a14:imgEffect>
                    <a14:imgEffect>
                      <a14:colorTemperature colorTemp="3825"/>
                    </a14:imgEffect>
                    <a14:imgEffect>
                      <a14:saturation sat="111000"/>
                    </a14:imgEffect>
                    <a14:imgEffect>
                      <a14:brightnessContrast bright="-1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298" t="23661" r="32329" b="1227"/>
          <a:stretch/>
        </p:blipFill>
        <p:spPr>
          <a:xfrm rot="5400000">
            <a:off x="6908586" y="68304"/>
            <a:ext cx="7559929" cy="7423327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CCD5B71A-AC68-56FD-7200-5887708F24D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3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10000"/>
                    </a14:imgEffect>
                    <a14:imgEffect>
                      <a14:colorTemperature colorTemp="4571"/>
                    </a14:imgEffect>
                    <a14:imgEffect>
                      <a14:saturation sat="228000"/>
                    </a14:imgEffect>
                    <a14:imgEffect>
                      <a14:brightnessContrast bright="-14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44" t="41349" r="40012" b="3236"/>
          <a:stretch/>
        </p:blipFill>
        <p:spPr>
          <a:xfrm rot="5400000">
            <a:off x="-180180" y="180182"/>
            <a:ext cx="7559674" cy="7199312"/>
          </a:xfrm>
          <a:prstGeom prst="rect">
            <a:avLst/>
          </a:prstGeom>
        </p:spPr>
      </p:pic>
      <p:pic>
        <p:nvPicPr>
          <p:cNvPr id="133" name="グラフィックス 132" descr="データベース">
            <a:extLst>
              <a:ext uri="{FF2B5EF4-FFF2-40B4-BE49-F238E27FC236}">
                <a16:creationId xmlns:a16="http://schemas.microsoft.com/office/drawing/2014/main" id="{85642D12-AE50-F3A6-B026-AC97975EFD00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23792" y="1355725"/>
            <a:ext cx="9352628" cy="4848225"/>
          </a:xfrm>
          <a:prstGeom prst="rect">
            <a:avLst/>
          </a:prstGeom>
        </p:spPr>
      </p:pic>
      <p:sp>
        <p:nvSpPr>
          <p:cNvPr id="140" name="角丸四角形 139">
            <a:extLst>
              <a:ext uri="{FF2B5EF4-FFF2-40B4-BE49-F238E27FC236}">
                <a16:creationId xmlns:a16="http://schemas.microsoft.com/office/drawing/2014/main" id="{89364404-2626-7FE0-2E2D-DBB597711CB8}"/>
              </a:ext>
            </a:extLst>
          </p:cNvPr>
          <p:cNvSpPr/>
          <p:nvPr/>
        </p:nvSpPr>
        <p:spPr>
          <a:xfrm>
            <a:off x="4955687" y="2597967"/>
            <a:ext cx="4488839" cy="985493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6000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R &amp; SQL</a:t>
            </a:r>
          </a:p>
        </p:txBody>
      </p:sp>
      <p:pic>
        <p:nvPicPr>
          <p:cNvPr id="146" name="グラフィックス 145" descr="棒グラフ">
            <a:extLst>
              <a:ext uri="{FF2B5EF4-FFF2-40B4-BE49-F238E27FC236}">
                <a16:creationId xmlns:a16="http://schemas.microsoft.com/office/drawing/2014/main" id="{B4A6538E-3874-67C8-9321-FBCD24756B2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-153194" y="-441722"/>
            <a:ext cx="4543822" cy="4543822"/>
          </a:xfrm>
          <a:prstGeom prst="rect">
            <a:avLst/>
          </a:prstGeom>
        </p:spPr>
      </p:pic>
      <p:pic>
        <p:nvPicPr>
          <p:cNvPr id="143" name="グラフィックス 142">
            <a:extLst>
              <a:ext uri="{FF2B5EF4-FFF2-40B4-BE49-F238E27FC236}">
                <a16:creationId xmlns:a16="http://schemas.microsoft.com/office/drawing/2014/main" id="{C16ED0D6-A231-C315-6B87-8B0E18AC9E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97756" y="457201"/>
            <a:ext cx="1849393" cy="2882900"/>
          </a:xfrm>
          <a:prstGeom prst="rect">
            <a:avLst/>
          </a:prstGeom>
        </p:spPr>
      </p:pic>
      <p:pic>
        <p:nvPicPr>
          <p:cNvPr id="3" name="グラフィックス 2" descr="ドキュメント">
            <a:extLst>
              <a:ext uri="{FF2B5EF4-FFF2-40B4-BE49-F238E27FC236}">
                <a16:creationId xmlns:a16="http://schemas.microsoft.com/office/drawing/2014/main" id="{9BE40C3B-D31C-CC2E-3C5E-BA845FDF32E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323621" y="3225114"/>
            <a:ext cx="4076592" cy="4334561"/>
          </a:xfrm>
          <a:prstGeom prst="rect">
            <a:avLst/>
          </a:prstGeom>
        </p:spPr>
      </p:pic>
      <p:pic>
        <p:nvPicPr>
          <p:cNvPr id="124" name="グラフィックス 123">
            <a:extLst>
              <a:ext uri="{FF2B5EF4-FFF2-40B4-BE49-F238E27FC236}">
                <a16:creationId xmlns:a16="http://schemas.microsoft.com/office/drawing/2014/main" id="{1F7BC8E2-7C28-9723-8CD9-16F7F17C2B6C}"/>
              </a:ext>
            </a:extLst>
          </p:cNvPr>
          <p:cNvPicPr>
            <a:picLocks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404387" y="4819135"/>
            <a:ext cx="3995826" cy="1878227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F89214F4-044A-0650-EEE1-64FDA1E37DD4}"/>
              </a:ext>
            </a:extLst>
          </p:cNvPr>
          <p:cNvSpPr/>
          <p:nvPr/>
        </p:nvSpPr>
        <p:spPr>
          <a:xfrm>
            <a:off x="4148534" y="3760982"/>
            <a:ext cx="6103145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演習</a:t>
            </a:r>
            <a:r>
              <a:rPr lang="ja-JP" altLang="en-US" sz="7200" b="1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問題</a:t>
            </a:r>
            <a:endParaRPr kumimoji="1" lang="ja-JP" altLang="en-US" sz="7200" b="1">
              <a:solidFill>
                <a:schemeClr val="bg1"/>
              </a:solidFill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285408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58000">
              <a:schemeClr val="tx2"/>
            </a:gs>
            <a:gs pos="100000">
              <a:schemeClr val="accent1">
                <a:lumMod val="60000"/>
                <a:lumOff val="40000"/>
              </a:scheme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122" name="図 121">
            <a:extLst>
              <a:ext uri="{FF2B5EF4-FFF2-40B4-BE49-F238E27FC236}">
                <a16:creationId xmlns:a16="http://schemas.microsoft.com/office/drawing/2014/main" id="{EDD656E1-055A-1C2E-F2FC-3956BCD784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0"/>
                    </a14:imgEffect>
                    <a14:imgEffect>
                      <a14:colorTemperature colorTemp="3825"/>
                    </a14:imgEffect>
                    <a14:imgEffect>
                      <a14:saturation sat="111000"/>
                    </a14:imgEffect>
                    <a14:imgEffect>
                      <a14:brightnessContrast bright="-1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298" t="23661" r="32329" b="1227"/>
          <a:stretch/>
        </p:blipFill>
        <p:spPr>
          <a:xfrm rot="5400000">
            <a:off x="6908586" y="68304"/>
            <a:ext cx="7559929" cy="7423327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CCD5B71A-AC68-56FD-7200-5887708F24D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3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10000"/>
                    </a14:imgEffect>
                    <a14:imgEffect>
                      <a14:colorTemperature colorTemp="4571"/>
                    </a14:imgEffect>
                    <a14:imgEffect>
                      <a14:saturation sat="228000"/>
                    </a14:imgEffect>
                    <a14:imgEffect>
                      <a14:brightnessContrast bright="-14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44" t="41349" r="40012" b="3236"/>
          <a:stretch/>
        </p:blipFill>
        <p:spPr>
          <a:xfrm rot="5400000">
            <a:off x="-180180" y="180182"/>
            <a:ext cx="7559674" cy="7199312"/>
          </a:xfrm>
          <a:prstGeom prst="rect">
            <a:avLst/>
          </a:prstGeom>
        </p:spPr>
      </p:pic>
      <p:pic>
        <p:nvPicPr>
          <p:cNvPr id="133" name="グラフィックス 132" descr="データベース">
            <a:extLst>
              <a:ext uri="{FF2B5EF4-FFF2-40B4-BE49-F238E27FC236}">
                <a16:creationId xmlns:a16="http://schemas.microsoft.com/office/drawing/2014/main" id="{85642D12-AE50-F3A6-B026-AC97975EFD00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23792" y="1355725"/>
            <a:ext cx="9352628" cy="4848225"/>
          </a:xfrm>
          <a:prstGeom prst="rect">
            <a:avLst/>
          </a:prstGeom>
        </p:spPr>
      </p:pic>
      <p:sp>
        <p:nvSpPr>
          <p:cNvPr id="140" name="角丸四角形 139">
            <a:extLst>
              <a:ext uri="{FF2B5EF4-FFF2-40B4-BE49-F238E27FC236}">
                <a16:creationId xmlns:a16="http://schemas.microsoft.com/office/drawing/2014/main" id="{89364404-2626-7FE0-2E2D-DBB597711CB8}"/>
              </a:ext>
            </a:extLst>
          </p:cNvPr>
          <p:cNvSpPr/>
          <p:nvPr/>
        </p:nvSpPr>
        <p:spPr>
          <a:xfrm>
            <a:off x="4955687" y="2597967"/>
            <a:ext cx="4488839" cy="985493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6000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R &amp; SQL</a:t>
            </a:r>
          </a:p>
        </p:txBody>
      </p:sp>
      <p:pic>
        <p:nvPicPr>
          <p:cNvPr id="146" name="グラフィックス 145" descr="棒グラフ">
            <a:extLst>
              <a:ext uri="{FF2B5EF4-FFF2-40B4-BE49-F238E27FC236}">
                <a16:creationId xmlns:a16="http://schemas.microsoft.com/office/drawing/2014/main" id="{B4A6538E-3874-67C8-9321-FBCD24756B2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-153194" y="1470855"/>
            <a:ext cx="4543822" cy="4543822"/>
          </a:xfrm>
          <a:prstGeom prst="rect">
            <a:avLst/>
          </a:prstGeom>
        </p:spPr>
      </p:pic>
      <p:pic>
        <p:nvPicPr>
          <p:cNvPr id="143" name="グラフィックス 142">
            <a:extLst>
              <a:ext uri="{FF2B5EF4-FFF2-40B4-BE49-F238E27FC236}">
                <a16:creationId xmlns:a16="http://schemas.microsoft.com/office/drawing/2014/main" id="{C16ED0D6-A231-C315-6B87-8B0E18AC9E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94021" y="2339975"/>
            <a:ext cx="1849393" cy="2882900"/>
          </a:xfrm>
          <a:prstGeom prst="rect">
            <a:avLst/>
          </a:prstGeom>
        </p:spPr>
      </p:pic>
      <p:pic>
        <p:nvPicPr>
          <p:cNvPr id="3" name="グラフィックス 2" descr="ドキュメント">
            <a:extLst>
              <a:ext uri="{FF2B5EF4-FFF2-40B4-BE49-F238E27FC236}">
                <a16:creationId xmlns:a16="http://schemas.microsoft.com/office/drawing/2014/main" id="{9BE40C3B-D31C-CC2E-3C5E-BA845FDF32E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323621" y="1606372"/>
            <a:ext cx="4076592" cy="4334561"/>
          </a:xfrm>
          <a:prstGeom prst="rect">
            <a:avLst/>
          </a:prstGeom>
        </p:spPr>
      </p:pic>
      <p:pic>
        <p:nvPicPr>
          <p:cNvPr id="124" name="グラフィックス 123">
            <a:extLst>
              <a:ext uri="{FF2B5EF4-FFF2-40B4-BE49-F238E27FC236}">
                <a16:creationId xmlns:a16="http://schemas.microsoft.com/office/drawing/2014/main" id="{1F7BC8E2-7C28-9723-8CD9-16F7F17C2B6C}"/>
              </a:ext>
            </a:extLst>
          </p:cNvPr>
          <p:cNvPicPr>
            <a:picLocks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404387" y="2866758"/>
            <a:ext cx="3995826" cy="1878227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F89214F4-044A-0650-EEE1-64FDA1E37DD4}"/>
              </a:ext>
            </a:extLst>
          </p:cNvPr>
          <p:cNvSpPr/>
          <p:nvPr/>
        </p:nvSpPr>
        <p:spPr>
          <a:xfrm>
            <a:off x="4148534" y="3760982"/>
            <a:ext cx="6103145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演習</a:t>
            </a:r>
            <a:r>
              <a:rPr lang="ja-JP" altLang="en-US" sz="7200" b="1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問題</a:t>
            </a:r>
            <a:endParaRPr kumimoji="1" lang="ja-JP" altLang="en-US" sz="7200" b="1">
              <a:solidFill>
                <a:schemeClr val="bg1"/>
              </a:solidFill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079546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58000">
              <a:schemeClr val="tx2"/>
            </a:gs>
            <a:gs pos="100000">
              <a:schemeClr val="accent1">
                <a:lumMod val="60000"/>
                <a:lumOff val="40000"/>
              </a:scheme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122" name="図 121">
            <a:extLst>
              <a:ext uri="{FF2B5EF4-FFF2-40B4-BE49-F238E27FC236}">
                <a16:creationId xmlns:a16="http://schemas.microsoft.com/office/drawing/2014/main" id="{EDD656E1-055A-1C2E-F2FC-3956BCD784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0"/>
                    </a14:imgEffect>
                    <a14:imgEffect>
                      <a14:colorTemperature colorTemp="3825"/>
                    </a14:imgEffect>
                    <a14:imgEffect>
                      <a14:saturation sat="111000"/>
                    </a14:imgEffect>
                    <a14:imgEffect>
                      <a14:brightnessContrast bright="-1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298" t="23661" r="32329" b="1227"/>
          <a:stretch/>
        </p:blipFill>
        <p:spPr>
          <a:xfrm rot="5400000">
            <a:off x="6908586" y="68304"/>
            <a:ext cx="7559929" cy="7423327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CCD5B71A-AC68-56FD-7200-5887708F24D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3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10000"/>
                    </a14:imgEffect>
                    <a14:imgEffect>
                      <a14:colorTemperature colorTemp="4571"/>
                    </a14:imgEffect>
                    <a14:imgEffect>
                      <a14:saturation sat="228000"/>
                    </a14:imgEffect>
                    <a14:imgEffect>
                      <a14:brightnessContrast bright="-14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44" t="41349" r="40012" b="3236"/>
          <a:stretch/>
        </p:blipFill>
        <p:spPr>
          <a:xfrm rot="5400000">
            <a:off x="-180180" y="180182"/>
            <a:ext cx="7559674" cy="7199312"/>
          </a:xfrm>
          <a:prstGeom prst="rect">
            <a:avLst/>
          </a:prstGeom>
        </p:spPr>
      </p:pic>
      <p:pic>
        <p:nvPicPr>
          <p:cNvPr id="133" name="グラフィックス 132" descr="データベース">
            <a:extLst>
              <a:ext uri="{FF2B5EF4-FFF2-40B4-BE49-F238E27FC236}">
                <a16:creationId xmlns:a16="http://schemas.microsoft.com/office/drawing/2014/main" id="{85642D12-AE50-F3A6-B026-AC97975EFD00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23792" y="1355725"/>
            <a:ext cx="9352628" cy="4848225"/>
          </a:xfrm>
          <a:prstGeom prst="rect">
            <a:avLst/>
          </a:prstGeom>
        </p:spPr>
      </p:pic>
      <p:sp>
        <p:nvSpPr>
          <p:cNvPr id="140" name="角丸四角形 139">
            <a:extLst>
              <a:ext uri="{FF2B5EF4-FFF2-40B4-BE49-F238E27FC236}">
                <a16:creationId xmlns:a16="http://schemas.microsoft.com/office/drawing/2014/main" id="{89364404-2626-7FE0-2E2D-DBB597711CB8}"/>
              </a:ext>
            </a:extLst>
          </p:cNvPr>
          <p:cNvSpPr/>
          <p:nvPr/>
        </p:nvSpPr>
        <p:spPr>
          <a:xfrm>
            <a:off x="4955687" y="2597967"/>
            <a:ext cx="4488839" cy="985493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6000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R &amp; SQL</a:t>
            </a:r>
          </a:p>
        </p:txBody>
      </p:sp>
      <p:pic>
        <p:nvPicPr>
          <p:cNvPr id="146" name="グラフィックス 145" descr="棒グラフ">
            <a:extLst>
              <a:ext uri="{FF2B5EF4-FFF2-40B4-BE49-F238E27FC236}">
                <a16:creationId xmlns:a16="http://schemas.microsoft.com/office/drawing/2014/main" id="{B4A6538E-3874-67C8-9321-FBCD24756B2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-153194" y="988939"/>
            <a:ext cx="4543822" cy="4543822"/>
          </a:xfrm>
          <a:prstGeom prst="rect">
            <a:avLst/>
          </a:prstGeom>
        </p:spPr>
      </p:pic>
      <p:pic>
        <p:nvPicPr>
          <p:cNvPr id="143" name="グラフィックス 142">
            <a:extLst>
              <a:ext uri="{FF2B5EF4-FFF2-40B4-BE49-F238E27FC236}">
                <a16:creationId xmlns:a16="http://schemas.microsoft.com/office/drawing/2014/main" id="{C16ED0D6-A231-C315-6B87-8B0E18AC9E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48330" y="1856471"/>
            <a:ext cx="1849393" cy="2882900"/>
          </a:xfrm>
          <a:prstGeom prst="rect">
            <a:avLst/>
          </a:prstGeom>
        </p:spPr>
      </p:pic>
      <p:pic>
        <p:nvPicPr>
          <p:cNvPr id="3" name="グラフィックス 2" descr="ドキュメント">
            <a:extLst>
              <a:ext uri="{FF2B5EF4-FFF2-40B4-BE49-F238E27FC236}">
                <a16:creationId xmlns:a16="http://schemas.microsoft.com/office/drawing/2014/main" id="{9BE40C3B-D31C-CC2E-3C5E-BA845FDF32E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323621" y="1927651"/>
            <a:ext cx="4076592" cy="4334561"/>
          </a:xfrm>
          <a:prstGeom prst="rect">
            <a:avLst/>
          </a:prstGeom>
        </p:spPr>
      </p:pic>
      <p:pic>
        <p:nvPicPr>
          <p:cNvPr id="124" name="グラフィックス 123">
            <a:extLst>
              <a:ext uri="{FF2B5EF4-FFF2-40B4-BE49-F238E27FC236}">
                <a16:creationId xmlns:a16="http://schemas.microsoft.com/office/drawing/2014/main" id="{1F7BC8E2-7C28-9723-8CD9-16F7F17C2B6C}"/>
              </a:ext>
            </a:extLst>
          </p:cNvPr>
          <p:cNvPicPr>
            <a:picLocks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404387" y="3323964"/>
            <a:ext cx="3995826" cy="1878227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F89214F4-044A-0650-EEE1-64FDA1E37DD4}"/>
              </a:ext>
            </a:extLst>
          </p:cNvPr>
          <p:cNvSpPr/>
          <p:nvPr/>
        </p:nvSpPr>
        <p:spPr>
          <a:xfrm>
            <a:off x="4148534" y="3760982"/>
            <a:ext cx="6103145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演習</a:t>
            </a:r>
            <a:r>
              <a:rPr lang="ja-JP" altLang="en-US" sz="7200" b="1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問題</a:t>
            </a:r>
            <a:endParaRPr kumimoji="1" lang="ja-JP" altLang="en-US" sz="7200" b="1">
              <a:solidFill>
                <a:schemeClr val="bg1"/>
              </a:solidFill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757530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58000">
              <a:schemeClr val="tx2"/>
            </a:gs>
            <a:gs pos="100000">
              <a:schemeClr val="accent1">
                <a:lumMod val="60000"/>
                <a:lumOff val="40000"/>
              </a:scheme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122" name="図 121">
            <a:extLst>
              <a:ext uri="{FF2B5EF4-FFF2-40B4-BE49-F238E27FC236}">
                <a16:creationId xmlns:a16="http://schemas.microsoft.com/office/drawing/2014/main" id="{EDD656E1-055A-1C2E-F2FC-3956BCD784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0"/>
                    </a14:imgEffect>
                    <a14:imgEffect>
                      <a14:colorTemperature colorTemp="3825"/>
                    </a14:imgEffect>
                    <a14:imgEffect>
                      <a14:saturation sat="111000"/>
                    </a14:imgEffect>
                    <a14:imgEffect>
                      <a14:brightnessContrast bright="-1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298" t="23036" r="32329" b="1227"/>
          <a:stretch/>
        </p:blipFill>
        <p:spPr>
          <a:xfrm rot="5400000">
            <a:off x="6877693" y="37412"/>
            <a:ext cx="7559929" cy="7485111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CCD5B71A-AC68-56FD-7200-5887708F24D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3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10000"/>
                    </a14:imgEffect>
                    <a14:imgEffect>
                      <a14:colorTemperature colorTemp="4571"/>
                    </a14:imgEffect>
                    <a14:imgEffect>
                      <a14:saturation sat="228000"/>
                    </a14:imgEffect>
                    <a14:imgEffect>
                      <a14:brightnessContrast bright="-14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44" t="41349" r="40012" b="3236"/>
          <a:stretch/>
        </p:blipFill>
        <p:spPr>
          <a:xfrm rot="5400000">
            <a:off x="-180180" y="180182"/>
            <a:ext cx="7559674" cy="7199312"/>
          </a:xfrm>
          <a:prstGeom prst="rect">
            <a:avLst/>
          </a:prstGeom>
        </p:spPr>
      </p:pic>
      <p:pic>
        <p:nvPicPr>
          <p:cNvPr id="133" name="グラフィックス 132" descr="データベース">
            <a:extLst>
              <a:ext uri="{FF2B5EF4-FFF2-40B4-BE49-F238E27FC236}">
                <a16:creationId xmlns:a16="http://schemas.microsoft.com/office/drawing/2014/main" id="{85642D12-AE50-F3A6-B026-AC97975EFD00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23792" y="1355725"/>
            <a:ext cx="9352628" cy="4848225"/>
          </a:xfrm>
          <a:prstGeom prst="rect">
            <a:avLst/>
          </a:prstGeom>
        </p:spPr>
      </p:pic>
      <p:sp>
        <p:nvSpPr>
          <p:cNvPr id="140" name="角丸四角形 139">
            <a:extLst>
              <a:ext uri="{FF2B5EF4-FFF2-40B4-BE49-F238E27FC236}">
                <a16:creationId xmlns:a16="http://schemas.microsoft.com/office/drawing/2014/main" id="{89364404-2626-7FE0-2E2D-DBB597711CB8}"/>
              </a:ext>
            </a:extLst>
          </p:cNvPr>
          <p:cNvSpPr/>
          <p:nvPr/>
        </p:nvSpPr>
        <p:spPr>
          <a:xfrm>
            <a:off x="4955687" y="2597967"/>
            <a:ext cx="4488839" cy="985493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6000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R &amp; SQL</a:t>
            </a:r>
          </a:p>
        </p:txBody>
      </p:sp>
      <p:pic>
        <p:nvPicPr>
          <p:cNvPr id="146" name="グラフィックス 145" descr="棒グラフ">
            <a:extLst>
              <a:ext uri="{FF2B5EF4-FFF2-40B4-BE49-F238E27FC236}">
                <a16:creationId xmlns:a16="http://schemas.microsoft.com/office/drawing/2014/main" id="{B4A6538E-3874-67C8-9321-FBCD24756B2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-153194" y="358741"/>
            <a:ext cx="4543822" cy="4543822"/>
          </a:xfrm>
          <a:prstGeom prst="rect">
            <a:avLst/>
          </a:prstGeom>
        </p:spPr>
      </p:pic>
      <p:pic>
        <p:nvPicPr>
          <p:cNvPr id="143" name="グラフィックス 142">
            <a:extLst>
              <a:ext uri="{FF2B5EF4-FFF2-40B4-BE49-F238E27FC236}">
                <a16:creationId xmlns:a16="http://schemas.microsoft.com/office/drawing/2014/main" id="{C16ED0D6-A231-C315-6B87-8B0E18AC9E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94021" y="1227861"/>
            <a:ext cx="1849393" cy="2882900"/>
          </a:xfrm>
          <a:prstGeom prst="rect">
            <a:avLst/>
          </a:prstGeom>
        </p:spPr>
      </p:pic>
      <p:pic>
        <p:nvPicPr>
          <p:cNvPr id="3" name="グラフィックス 2" descr="ドキュメント">
            <a:extLst>
              <a:ext uri="{FF2B5EF4-FFF2-40B4-BE49-F238E27FC236}">
                <a16:creationId xmlns:a16="http://schemas.microsoft.com/office/drawing/2014/main" id="{9BE40C3B-D31C-CC2E-3C5E-BA845FDF32E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249479" y="2953259"/>
            <a:ext cx="4076592" cy="4334561"/>
          </a:xfrm>
          <a:prstGeom prst="rect">
            <a:avLst/>
          </a:prstGeom>
        </p:spPr>
      </p:pic>
      <p:pic>
        <p:nvPicPr>
          <p:cNvPr id="124" name="グラフィックス 123">
            <a:extLst>
              <a:ext uri="{FF2B5EF4-FFF2-40B4-BE49-F238E27FC236}">
                <a16:creationId xmlns:a16="http://schemas.microsoft.com/office/drawing/2014/main" id="{1F7BC8E2-7C28-9723-8CD9-16F7F17C2B6C}"/>
              </a:ext>
            </a:extLst>
          </p:cNvPr>
          <p:cNvPicPr>
            <a:picLocks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317888" y="4213645"/>
            <a:ext cx="3995826" cy="1878227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F89214F4-044A-0650-EEE1-64FDA1E37DD4}"/>
              </a:ext>
            </a:extLst>
          </p:cNvPr>
          <p:cNvSpPr/>
          <p:nvPr/>
        </p:nvSpPr>
        <p:spPr>
          <a:xfrm>
            <a:off x="4148534" y="3760982"/>
            <a:ext cx="6103145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演習</a:t>
            </a:r>
            <a:r>
              <a:rPr lang="ja-JP" altLang="en-US" sz="7200" b="1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問題</a:t>
            </a:r>
            <a:endParaRPr kumimoji="1" lang="ja-JP" altLang="en-US" sz="7200" b="1">
              <a:solidFill>
                <a:schemeClr val="bg1"/>
              </a:solidFill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305982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5100"/>
            </a:gs>
            <a:gs pos="46000">
              <a:schemeClr val="accent6">
                <a:lumMod val="75000"/>
              </a:schemeClr>
            </a:gs>
            <a:gs pos="100000">
              <a:schemeClr val="accent1">
                <a:lumMod val="40000"/>
                <a:lumOff val="60000"/>
              </a:scheme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122" name="図 121">
            <a:extLst>
              <a:ext uri="{FF2B5EF4-FFF2-40B4-BE49-F238E27FC236}">
                <a16:creationId xmlns:a16="http://schemas.microsoft.com/office/drawing/2014/main" id="{EDD656E1-055A-1C2E-F2FC-3956BCD784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0"/>
                    </a14:imgEffect>
                    <a14:imgEffect>
                      <a14:colorTemperature colorTemp="3825"/>
                    </a14:imgEffect>
                    <a14:imgEffect>
                      <a14:saturation sat="111000"/>
                    </a14:imgEffect>
                    <a14:imgEffect>
                      <a14:brightnessContrast bright="-1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298" t="23036" r="32329" b="4102"/>
          <a:stretch/>
        </p:blipFill>
        <p:spPr>
          <a:xfrm rot="5400000">
            <a:off x="7019797" y="179518"/>
            <a:ext cx="7559929" cy="7200900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CCD5B71A-AC68-56FD-7200-5887708F24D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3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10000"/>
                    </a14:imgEffect>
                    <a14:imgEffect>
                      <a14:colorTemperature colorTemp="4571"/>
                    </a14:imgEffect>
                    <a14:imgEffect>
                      <a14:saturation sat="228000"/>
                    </a14:imgEffect>
                    <a14:imgEffect>
                      <a14:brightnessContrast bright="-14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44" t="41349" r="40012" b="3236"/>
          <a:stretch/>
        </p:blipFill>
        <p:spPr>
          <a:xfrm rot="5400000">
            <a:off x="-180180" y="180182"/>
            <a:ext cx="7559674" cy="7199312"/>
          </a:xfrm>
          <a:prstGeom prst="rect">
            <a:avLst/>
          </a:prstGeom>
        </p:spPr>
      </p:pic>
      <p:pic>
        <p:nvPicPr>
          <p:cNvPr id="133" name="グラフィックス 132" descr="データベース">
            <a:extLst>
              <a:ext uri="{FF2B5EF4-FFF2-40B4-BE49-F238E27FC236}">
                <a16:creationId xmlns:a16="http://schemas.microsoft.com/office/drawing/2014/main" id="{85642D12-AE50-F3A6-B026-AC97975EFD00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23792" y="1355725"/>
            <a:ext cx="9352628" cy="4848225"/>
          </a:xfrm>
          <a:prstGeom prst="rect">
            <a:avLst/>
          </a:prstGeom>
        </p:spPr>
      </p:pic>
      <p:sp>
        <p:nvSpPr>
          <p:cNvPr id="140" name="角丸四角形 139">
            <a:extLst>
              <a:ext uri="{FF2B5EF4-FFF2-40B4-BE49-F238E27FC236}">
                <a16:creationId xmlns:a16="http://schemas.microsoft.com/office/drawing/2014/main" id="{89364404-2626-7FE0-2E2D-DBB597711CB8}"/>
              </a:ext>
            </a:extLst>
          </p:cNvPr>
          <p:cNvSpPr/>
          <p:nvPr/>
        </p:nvSpPr>
        <p:spPr>
          <a:xfrm>
            <a:off x="4955687" y="2597967"/>
            <a:ext cx="4488839" cy="985493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6000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R &amp; SQL</a:t>
            </a:r>
          </a:p>
        </p:txBody>
      </p:sp>
      <p:pic>
        <p:nvPicPr>
          <p:cNvPr id="146" name="グラフィックス 145" descr="棒グラフ">
            <a:extLst>
              <a:ext uri="{FF2B5EF4-FFF2-40B4-BE49-F238E27FC236}">
                <a16:creationId xmlns:a16="http://schemas.microsoft.com/office/drawing/2014/main" id="{B4A6538E-3874-67C8-9321-FBCD24756B2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-153194" y="358741"/>
            <a:ext cx="4543822" cy="4543822"/>
          </a:xfrm>
          <a:prstGeom prst="rect">
            <a:avLst/>
          </a:prstGeom>
        </p:spPr>
      </p:pic>
      <p:pic>
        <p:nvPicPr>
          <p:cNvPr id="143" name="グラフィックス 142">
            <a:extLst>
              <a:ext uri="{FF2B5EF4-FFF2-40B4-BE49-F238E27FC236}">
                <a16:creationId xmlns:a16="http://schemas.microsoft.com/office/drawing/2014/main" id="{C16ED0D6-A231-C315-6B87-8B0E18AC9E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94021" y="1227861"/>
            <a:ext cx="1849393" cy="2882900"/>
          </a:xfrm>
          <a:prstGeom prst="rect">
            <a:avLst/>
          </a:prstGeom>
        </p:spPr>
      </p:pic>
      <p:pic>
        <p:nvPicPr>
          <p:cNvPr id="3" name="グラフィックス 2" descr="ドキュメント">
            <a:extLst>
              <a:ext uri="{FF2B5EF4-FFF2-40B4-BE49-F238E27FC236}">
                <a16:creationId xmlns:a16="http://schemas.microsoft.com/office/drawing/2014/main" id="{9BE40C3B-D31C-CC2E-3C5E-BA845FDF32E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249479" y="2953259"/>
            <a:ext cx="4076592" cy="4334561"/>
          </a:xfrm>
          <a:prstGeom prst="rect">
            <a:avLst/>
          </a:prstGeom>
        </p:spPr>
      </p:pic>
      <p:pic>
        <p:nvPicPr>
          <p:cNvPr id="124" name="グラフィックス 123">
            <a:extLst>
              <a:ext uri="{FF2B5EF4-FFF2-40B4-BE49-F238E27FC236}">
                <a16:creationId xmlns:a16="http://schemas.microsoft.com/office/drawing/2014/main" id="{1F7BC8E2-7C28-9723-8CD9-16F7F17C2B6C}"/>
              </a:ext>
            </a:extLst>
          </p:cNvPr>
          <p:cNvPicPr>
            <a:picLocks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317888" y="4213645"/>
            <a:ext cx="3995826" cy="1878227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F89214F4-044A-0650-EEE1-64FDA1E37DD4}"/>
              </a:ext>
            </a:extLst>
          </p:cNvPr>
          <p:cNvSpPr/>
          <p:nvPr/>
        </p:nvSpPr>
        <p:spPr>
          <a:xfrm>
            <a:off x="4148534" y="3760982"/>
            <a:ext cx="6103145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実践ドリル</a:t>
            </a:r>
          </a:p>
        </p:txBody>
      </p:sp>
    </p:spTree>
    <p:extLst>
      <p:ext uri="{BB962C8B-B14F-4D97-AF65-F5344CB8AC3E}">
        <p14:creationId xmlns:p14="http://schemas.microsoft.com/office/powerpoint/2010/main" val="22502391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CAC16E80-AFF4-F23C-8CC2-4461E00D795C}"/>
              </a:ext>
            </a:extLst>
          </p:cNvPr>
          <p:cNvSpPr/>
          <p:nvPr/>
        </p:nvSpPr>
        <p:spPr>
          <a:xfrm>
            <a:off x="911037" y="1433030"/>
            <a:ext cx="12578145" cy="4693622"/>
          </a:xfrm>
          <a:prstGeom prst="rect">
            <a:avLst/>
          </a:prstGeom>
          <a:pattFill prst="pct25">
            <a:fgClr>
              <a:srgbClr val="209CEE"/>
            </a:fgClr>
            <a:bgClr>
              <a:schemeClr val="bg1"/>
            </a:bgClr>
          </a:patt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endParaRPr lang="ja-JP" altLang="en-US" sz="1489"/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28AD7E83-8B6E-5DE0-E2D4-C239ACD4EBA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6819" y="1520703"/>
            <a:ext cx="8566581" cy="451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4836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CAC16E80-AFF4-F23C-8CC2-4461E00D795C}"/>
              </a:ext>
            </a:extLst>
          </p:cNvPr>
          <p:cNvSpPr/>
          <p:nvPr/>
        </p:nvSpPr>
        <p:spPr>
          <a:xfrm>
            <a:off x="1107457" y="1433030"/>
            <a:ext cx="12185302" cy="4693622"/>
          </a:xfrm>
          <a:prstGeom prst="rect">
            <a:avLst/>
          </a:prstGeom>
          <a:pattFill prst="pct25">
            <a:fgClr>
              <a:srgbClr val="209CEE"/>
            </a:fgClr>
            <a:bgClr>
              <a:schemeClr val="bg1"/>
            </a:bgClr>
          </a:patt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endParaRPr lang="ja-JP" altLang="en-US" sz="1489"/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28AD7E83-8B6E-5DE0-E2D4-C239ACD4EBA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6819" y="1520703"/>
            <a:ext cx="8566581" cy="451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5980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CAC16E80-AFF4-F23C-8CC2-4461E00D795C}"/>
              </a:ext>
            </a:extLst>
          </p:cNvPr>
          <p:cNvSpPr/>
          <p:nvPr/>
        </p:nvSpPr>
        <p:spPr>
          <a:xfrm>
            <a:off x="1107457" y="1433030"/>
            <a:ext cx="12185302" cy="4693622"/>
          </a:xfrm>
          <a:prstGeom prst="rect">
            <a:avLst/>
          </a:prstGeom>
          <a:solidFill>
            <a:srgbClr val="209CEE"/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endParaRPr lang="ja-JP" altLang="en-US" sz="1489"/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28AD7E83-8B6E-5DE0-E2D4-C239ACD4EB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6819" y="1520703"/>
            <a:ext cx="8566581" cy="451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3833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グラフィックス 9" descr="本">
            <a:extLst>
              <a:ext uri="{FF2B5EF4-FFF2-40B4-BE49-F238E27FC236}">
                <a16:creationId xmlns:a16="http://schemas.microsoft.com/office/drawing/2014/main" id="{048292E4-37A2-FDA1-C650-37C0C35A6B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09705" y="1812924"/>
            <a:ext cx="4295775" cy="4295775"/>
          </a:xfrm>
          <a:prstGeom prst="rect">
            <a:avLst/>
          </a:prstGeom>
        </p:spPr>
      </p:pic>
      <p:pic>
        <p:nvPicPr>
          <p:cNvPr id="14" name="グラフィックス 13">
            <a:extLst>
              <a:ext uri="{FF2B5EF4-FFF2-40B4-BE49-F238E27FC236}">
                <a16:creationId xmlns:a16="http://schemas.microsoft.com/office/drawing/2014/main" id="{2D69ABA7-7C53-71C8-9EAC-84850B7387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94906" y="2230437"/>
            <a:ext cx="3594894" cy="3594894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14309861-3A9B-285E-C55C-19A8ED6503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4755" y="2112961"/>
            <a:ext cx="2141948" cy="1668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5187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CAC16E80-AFF4-F23C-8CC2-4461E00D795C}"/>
              </a:ext>
            </a:extLst>
          </p:cNvPr>
          <p:cNvSpPr/>
          <p:nvPr/>
        </p:nvSpPr>
        <p:spPr>
          <a:xfrm>
            <a:off x="918415" y="38503"/>
            <a:ext cx="12185302" cy="1760722"/>
          </a:xfrm>
          <a:prstGeom prst="rect">
            <a:avLst/>
          </a:prstGeom>
          <a:pattFill prst="pct10">
            <a:fgClr>
              <a:srgbClr val="2EC2ED"/>
            </a:fgClr>
            <a:bgClr>
              <a:schemeClr val="bg1"/>
            </a:bgClr>
          </a:patt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endParaRPr lang="ja-JP" altLang="en-US" sz="1489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3A9067AF-1A83-CBFC-4E95-F21DDFE9FA44}"/>
              </a:ext>
            </a:extLst>
          </p:cNvPr>
          <p:cNvSpPr/>
          <p:nvPr/>
        </p:nvSpPr>
        <p:spPr>
          <a:xfrm>
            <a:off x="5253505" y="804833"/>
            <a:ext cx="3515124" cy="743584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ja-JP" altLang="en-US" sz="3969" b="1">
                <a:solidFill>
                  <a:srgbClr val="0092FF"/>
                </a:solidFill>
                <a:effectLst>
                  <a:outerShdw dir="1691600" algn="tl" rotWithShape="0">
                    <a:prstClr val="black">
                      <a:alpha val="0"/>
                    </a:prstClr>
                  </a:outerShdw>
                </a:effectLst>
                <a:latin typeface="Noto Sans JP" panose="020B0200000000000000" pitchFamily="34" charset="-128"/>
                <a:ea typeface="Noto Sans JP" panose="020B0200000000000000" pitchFamily="34" charset="-128"/>
              </a:rPr>
              <a:t>標準編</a:t>
            </a: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6D1024EB-A64B-6C67-1D97-F7DA56099793}"/>
              </a:ext>
            </a:extLst>
          </p:cNvPr>
          <p:cNvSpPr/>
          <p:nvPr/>
        </p:nvSpPr>
        <p:spPr>
          <a:xfrm>
            <a:off x="5253505" y="109271"/>
            <a:ext cx="3515124" cy="743584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en-US" altLang="ja-JP" sz="3087" b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63580" dir="780000" sx="102000" sy="102000" algn="tl" rotWithShape="0">
                    <a:prstClr val="black">
                      <a:alpha val="0"/>
                    </a:prstClr>
                  </a:outerShdw>
                </a:effectLst>
                <a:latin typeface="Noto Sans JP" panose="020B0200000000000000" pitchFamily="34" charset="-128"/>
                <a:ea typeface="Noto Sans JP" panose="020B0200000000000000" pitchFamily="34" charset="-128"/>
                <a:cs typeface="Noto Sans Display" panose="020B0502040504020204" pitchFamily="34" charset="0"/>
              </a:rPr>
              <a:t>R+SQL </a:t>
            </a:r>
            <a:r>
              <a:rPr lang="ja-JP" altLang="en-US" sz="3087" b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63580" dir="780000" sx="102000" sy="102000" algn="tl" rotWithShape="0">
                    <a:prstClr val="black">
                      <a:alpha val="0"/>
                    </a:prstClr>
                  </a:outerShdw>
                </a:effectLst>
                <a:latin typeface="Noto Sans JP" panose="020B0200000000000000" pitchFamily="34" charset="-128"/>
                <a:ea typeface="Noto Sans JP" panose="020B0200000000000000" pitchFamily="34" charset="-128"/>
                <a:cs typeface="Noto Sans Display" panose="020B0502040504020204" pitchFamily="34" charset="0"/>
              </a:rPr>
              <a:t>問題集</a:t>
            </a:r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146938AB-0EF3-0FB2-DBB0-105CE9E96E62}"/>
              </a:ext>
            </a:extLst>
          </p:cNvPr>
          <p:cNvSpPr/>
          <p:nvPr/>
        </p:nvSpPr>
        <p:spPr>
          <a:xfrm>
            <a:off x="841625" y="2217343"/>
            <a:ext cx="12185302" cy="1760722"/>
          </a:xfrm>
          <a:prstGeom prst="rect">
            <a:avLst/>
          </a:prstGeom>
          <a:pattFill prst="pct10">
            <a:fgClr>
              <a:schemeClr val="accent4">
                <a:lumMod val="60000"/>
                <a:lumOff val="40000"/>
              </a:schemeClr>
            </a:fgClr>
            <a:bgClr>
              <a:schemeClr val="bg1"/>
            </a:bgClr>
          </a:patt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endParaRPr lang="ja-JP" altLang="en-US" sz="1489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AE043892-27E5-E3BE-D84A-4ED0E82C021B}"/>
              </a:ext>
            </a:extLst>
          </p:cNvPr>
          <p:cNvSpPr/>
          <p:nvPr/>
        </p:nvSpPr>
        <p:spPr>
          <a:xfrm>
            <a:off x="5176717" y="2983673"/>
            <a:ext cx="3515124" cy="743584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ja-JP" altLang="en-US" sz="3969" b="1">
                <a:solidFill>
                  <a:srgbClr val="7030A0"/>
                </a:solidFill>
                <a:effectLst>
                  <a:outerShdw dir="1691600" algn="tl" rotWithShape="0">
                    <a:prstClr val="black">
                      <a:alpha val="0"/>
                    </a:prstClr>
                  </a:outerShdw>
                </a:effectLst>
                <a:latin typeface="Noto Sans JP" panose="020B0200000000000000" pitchFamily="34" charset="-128"/>
                <a:ea typeface="Noto Sans JP" panose="020B0200000000000000" pitchFamily="34" charset="-128"/>
              </a:rPr>
              <a:t>発展編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454563BB-1025-829F-07F2-B036BD2ABE20}"/>
              </a:ext>
            </a:extLst>
          </p:cNvPr>
          <p:cNvSpPr/>
          <p:nvPr/>
        </p:nvSpPr>
        <p:spPr>
          <a:xfrm>
            <a:off x="5176717" y="2288109"/>
            <a:ext cx="3515124" cy="743584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en-US" altLang="ja-JP" sz="3087" b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63580" dir="780000" sx="102000" sy="102000" algn="tl" rotWithShape="0">
                    <a:prstClr val="black">
                      <a:alpha val="0"/>
                    </a:prstClr>
                  </a:outerShdw>
                </a:effectLst>
                <a:latin typeface="Noto Sans JP" panose="020B0200000000000000" pitchFamily="34" charset="-128"/>
                <a:ea typeface="Noto Sans JP" panose="020B0200000000000000" pitchFamily="34" charset="-128"/>
                <a:cs typeface="Noto Sans Display" panose="020B0502040504020204" pitchFamily="34" charset="0"/>
              </a:rPr>
              <a:t>R+SQL </a:t>
            </a:r>
            <a:r>
              <a:rPr lang="ja-JP" altLang="en-US" sz="3087" b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63580" dir="780000" sx="102000" sy="102000" algn="tl" rotWithShape="0">
                    <a:prstClr val="black">
                      <a:alpha val="0"/>
                    </a:prstClr>
                  </a:outerShdw>
                </a:effectLst>
                <a:latin typeface="Noto Sans JP" panose="020B0200000000000000" pitchFamily="34" charset="-128"/>
                <a:ea typeface="Noto Sans JP" panose="020B0200000000000000" pitchFamily="34" charset="-128"/>
                <a:cs typeface="Noto Sans Display" panose="020B0502040504020204" pitchFamily="34" charset="0"/>
              </a:rPr>
              <a:t>問題集</a:t>
            </a: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C89BB324-FA43-B6CE-939E-8024DABD7EC0}"/>
              </a:ext>
            </a:extLst>
          </p:cNvPr>
          <p:cNvSpPr/>
          <p:nvPr/>
        </p:nvSpPr>
        <p:spPr>
          <a:xfrm>
            <a:off x="841625" y="4650891"/>
            <a:ext cx="12185302" cy="1760722"/>
          </a:xfrm>
          <a:prstGeom prst="rect">
            <a:avLst/>
          </a:prstGeom>
          <a:pattFill prst="pct10">
            <a:fgClr>
              <a:schemeClr val="accent6">
                <a:lumMod val="60000"/>
                <a:lumOff val="40000"/>
              </a:schemeClr>
            </a:fgClr>
            <a:bgClr>
              <a:schemeClr val="bg1"/>
            </a:bgClr>
          </a:patt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endParaRPr lang="ja-JP" altLang="en-US" sz="1489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C5671176-5E36-9EFC-C1A0-84268AED912B}"/>
              </a:ext>
            </a:extLst>
          </p:cNvPr>
          <p:cNvSpPr/>
          <p:nvPr/>
        </p:nvSpPr>
        <p:spPr>
          <a:xfrm>
            <a:off x="5176717" y="5417223"/>
            <a:ext cx="3515124" cy="743584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ja-JP" altLang="en-US" sz="3969" b="1">
                <a:solidFill>
                  <a:schemeClr val="accent6">
                    <a:lumMod val="75000"/>
                  </a:schemeClr>
                </a:solidFill>
                <a:effectLst>
                  <a:outerShdw dir="1691600" algn="tl" rotWithShape="0">
                    <a:prstClr val="black">
                      <a:alpha val="0"/>
                    </a:prstClr>
                  </a:outerShdw>
                </a:effectLst>
                <a:latin typeface="Noto Sans JP" panose="020B0200000000000000" pitchFamily="34" charset="-128"/>
                <a:ea typeface="Noto Sans JP" panose="020B0200000000000000" pitchFamily="34" charset="-128"/>
              </a:rPr>
              <a:t>挑戦編</a:t>
            </a: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F66FFE55-252A-97B4-51BE-98C4BAA14236}"/>
              </a:ext>
            </a:extLst>
          </p:cNvPr>
          <p:cNvSpPr/>
          <p:nvPr/>
        </p:nvSpPr>
        <p:spPr>
          <a:xfrm>
            <a:off x="5176717" y="4721659"/>
            <a:ext cx="3515124" cy="743584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en-US" altLang="ja-JP" sz="3087" b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63580" dir="780000" sx="102000" sy="102000" algn="tl" rotWithShape="0">
                    <a:prstClr val="black">
                      <a:alpha val="0"/>
                    </a:prstClr>
                  </a:outerShdw>
                </a:effectLst>
                <a:latin typeface="Noto Sans JP" panose="020B0200000000000000" pitchFamily="34" charset="-128"/>
                <a:ea typeface="Noto Sans JP" panose="020B0200000000000000" pitchFamily="34" charset="-128"/>
                <a:cs typeface="Noto Sans Display" panose="020B0502040504020204" pitchFamily="34" charset="0"/>
              </a:rPr>
              <a:t>R+SQL </a:t>
            </a:r>
            <a:r>
              <a:rPr lang="ja-JP" altLang="en-US" sz="3087" b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63580" dir="780000" sx="102000" sy="102000" algn="tl" rotWithShape="0">
                    <a:prstClr val="black">
                      <a:alpha val="0"/>
                    </a:prstClr>
                  </a:outerShdw>
                </a:effectLst>
                <a:latin typeface="Noto Sans JP" panose="020B0200000000000000" pitchFamily="34" charset="-128"/>
                <a:ea typeface="Noto Sans JP" panose="020B0200000000000000" pitchFamily="34" charset="-128"/>
                <a:cs typeface="Noto Sans Display" panose="020B0502040504020204" pitchFamily="34" charset="0"/>
              </a:rPr>
              <a:t>問題集</a:t>
            </a:r>
          </a:p>
        </p:txBody>
      </p:sp>
    </p:spTree>
    <p:extLst>
      <p:ext uri="{BB962C8B-B14F-4D97-AF65-F5344CB8AC3E}">
        <p14:creationId xmlns:p14="http://schemas.microsoft.com/office/powerpoint/2010/main" val="24780766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5966A4D9-017A-B3D0-038C-9D88C994BB94}"/>
              </a:ext>
            </a:extLst>
          </p:cNvPr>
          <p:cNvSpPr>
            <a:spLocks noChangeAspect="1"/>
          </p:cNvSpPr>
          <p:nvPr/>
        </p:nvSpPr>
        <p:spPr>
          <a:xfrm>
            <a:off x="929147" y="252424"/>
            <a:ext cx="12541925" cy="705483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endParaRPr lang="ja-JP" altLang="en-US" sz="1489"/>
          </a:p>
        </p:txBody>
      </p:sp>
    </p:spTree>
    <p:extLst>
      <p:ext uri="{BB962C8B-B14F-4D97-AF65-F5344CB8AC3E}">
        <p14:creationId xmlns:p14="http://schemas.microsoft.com/office/powerpoint/2010/main" val="41650085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7E4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2F2B1243-3C0E-572A-610B-2A8C543D203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1387" y="1127125"/>
            <a:ext cx="9648826" cy="6432550"/>
          </a:xfrm>
          <a:prstGeom prst="rect">
            <a:avLst/>
          </a:prstGeom>
        </p:spPr>
      </p:pic>
      <p:pic>
        <p:nvPicPr>
          <p:cNvPr id="4" name="グラフィックス 3">
            <a:extLst>
              <a:ext uri="{FF2B5EF4-FFF2-40B4-BE49-F238E27FC236}">
                <a16:creationId xmlns:a16="http://schemas.microsoft.com/office/drawing/2014/main" id="{ED2AEDE1-8CC5-2392-0A66-BF113AEB6C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7700" y="381000"/>
            <a:ext cx="4318000" cy="431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0612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3DE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2F2B1243-3C0E-572A-610B-2A8C543D203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1387" y="1127125"/>
            <a:ext cx="9648826" cy="6432550"/>
          </a:xfrm>
          <a:prstGeom prst="rect">
            <a:avLst/>
          </a:prstGeom>
        </p:spPr>
      </p:pic>
      <p:pic>
        <p:nvPicPr>
          <p:cNvPr id="2" name="グラフィックス 1" descr="本">
            <a:extLst>
              <a:ext uri="{FF2B5EF4-FFF2-40B4-BE49-F238E27FC236}">
                <a16:creationId xmlns:a16="http://schemas.microsoft.com/office/drawing/2014/main" id="{1E3B5785-B785-1914-D24B-D3263714FC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8605" y="25400"/>
            <a:ext cx="5499100" cy="549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647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グラフィックス 1" descr="本">
            <a:extLst>
              <a:ext uri="{FF2B5EF4-FFF2-40B4-BE49-F238E27FC236}">
                <a16:creationId xmlns:a16="http://schemas.microsoft.com/office/drawing/2014/main" id="{1E3B5785-B785-1914-D24B-D3263714FC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7505" y="25400"/>
            <a:ext cx="5295900" cy="5295900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32964ACD-58F3-B03F-B159-466821BD5E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54699" y="1584325"/>
            <a:ext cx="7199651" cy="5502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9760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グラフィックス 3" descr="本">
            <a:extLst>
              <a:ext uri="{FF2B5EF4-FFF2-40B4-BE49-F238E27FC236}">
                <a16:creationId xmlns:a16="http://schemas.microsoft.com/office/drawing/2014/main" id="{40F58FEF-7FB3-8073-13FB-5A84EECEF1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7505" y="25400"/>
            <a:ext cx="5295900" cy="5295900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22524015-2BE9-B1E8-8453-A4CA221536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6150" y="1130300"/>
            <a:ext cx="9644063" cy="642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2007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グラフィックス 3" descr="本">
            <a:extLst>
              <a:ext uri="{FF2B5EF4-FFF2-40B4-BE49-F238E27FC236}">
                <a16:creationId xmlns:a16="http://schemas.microsoft.com/office/drawing/2014/main" id="{40F58FEF-7FB3-8073-13FB-5A84EECEF1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7505" y="25400"/>
            <a:ext cx="5295900" cy="5295900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22524015-2BE9-B1E8-8453-A4CA221536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6150" y="1130300"/>
            <a:ext cx="9644063" cy="642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6154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6981"/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グラフィックス 3" descr="本">
            <a:extLst>
              <a:ext uri="{FF2B5EF4-FFF2-40B4-BE49-F238E27FC236}">
                <a16:creationId xmlns:a16="http://schemas.microsoft.com/office/drawing/2014/main" id="{40F58FEF-7FB3-8073-13FB-5A84EECEF1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7505" y="25400"/>
            <a:ext cx="5295900" cy="5295900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22524015-2BE9-B1E8-8453-A4CA221536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6150" y="1130300"/>
            <a:ext cx="9644063" cy="642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7720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Noto Sans JP">
      <a:majorFont>
        <a:latin typeface="Noto Sans JP SemiBold"/>
        <a:ea typeface="Noto Sans JP SemiBold"/>
        <a:cs typeface=""/>
      </a:majorFont>
      <a:minorFont>
        <a:latin typeface="Noto Sans JP Regular"/>
        <a:ea typeface="Noto Sans JP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 w="12700">
          <a:noFill/>
          <a:miter lim="400000"/>
        </a:ln>
        <a:extLst>
          <a:ext uri="{C572A759-6A51-4108-AA02-DFA0A04FC94B}">
            <ma14:wrappingTextBoxFlag xmlns:p="http://schemas.openxmlformats.org/presentationml/2006/main" xmlns:r="http://schemas.openxmlformats.org/officeDocument/2006/relationships" xmlns="" xmlns:ma14="http://schemas.microsoft.com/office/mac/drawingml/2011/main" val="1"/>
          </a:ext>
        </a:extLst>
      </a:spPr>
      <a:bodyPr rtlCol="0" anchor="ctr"/>
      <a:lstStyle>
        <a:defPPr algn="ctr">
          <a:defRPr kumimoji="1"/>
        </a:defPPr>
      </a:lstStyle>
    </a:spDef>
  </a:objectDefaults>
  <a:extraClrSchemeLst/>
</a:theme>
</file>

<file path=ppt/theme/theme2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{7A0FF790-E7A2-8640-9539-184CDCCEDAEF}tf10001058</Template>
  <TotalTime>0</TotalTime>
  <Words>58</Words>
  <Application>Microsoft Macintosh PowerPoint</Application>
  <PresentationFormat>ユーザー設定</PresentationFormat>
  <Paragraphs>28</Paragraphs>
  <Slides>31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14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31</vt:i4>
      </vt:variant>
    </vt:vector>
  </HeadingPairs>
  <TitlesOfParts>
    <vt:vector size="46" baseType="lpstr">
      <vt:lpstr>Hiragino Maru Gothic Pro W4</vt:lpstr>
      <vt:lpstr>Noto Sans JP</vt:lpstr>
      <vt:lpstr>Noto Sans JP Black</vt:lpstr>
      <vt:lpstr>Noto Sans JP Medium</vt:lpstr>
      <vt:lpstr>Noto Sans JP Regular</vt:lpstr>
      <vt:lpstr>Noto Sans JP SemiBold</vt:lpstr>
      <vt:lpstr>游ゴシック</vt:lpstr>
      <vt:lpstr>Arial</vt:lpstr>
      <vt:lpstr>Arial Black</vt:lpstr>
      <vt:lpstr>Calibri</vt:lpstr>
      <vt:lpstr>IBM Plex Sans Condensed</vt:lpstr>
      <vt:lpstr>Sofia Sans Extra Condensed Extr</vt:lpstr>
      <vt:lpstr>Sofia Sans Semi Condensed</vt:lpstr>
      <vt:lpstr>Wingdings</vt:lpstr>
      <vt:lpstr>Office ​​テーマ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金子 勝美</dc:creator>
  <cp:keywords/>
  <dc:description/>
  <cp:lastModifiedBy/>
  <cp:revision>1</cp:revision>
  <cp:lastPrinted>2024-06-22T19:11:39Z</cp:lastPrinted>
  <dcterms:created xsi:type="dcterms:W3CDTF">2016-07-11T03:19:52Z</dcterms:created>
  <dcterms:modified xsi:type="dcterms:W3CDTF">2025-04-14T13:22:50Z</dcterms:modified>
  <cp:category/>
</cp:coreProperties>
</file>